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3291" saveSubsetFonts="1">
  <p:sldMasterIdLst>
    <p:sldMasterId id="2147483807" r:id="rId1"/>
    <p:sldMasterId id="2147483819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78" r:id="rId9"/>
    <p:sldId id="279" r:id="rId10"/>
    <p:sldId id="275" r:id="rId11"/>
    <p:sldId id="267" r:id="rId12"/>
    <p:sldId id="268" r:id="rId13"/>
    <p:sldId id="269" r:id="rId14"/>
    <p:sldId id="270" r:id="rId15"/>
    <p:sldId id="265" r:id="rId16"/>
    <p:sldId id="277" r:id="rId17"/>
    <p:sldId id="276" r:id="rId18"/>
    <p:sldId id="27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44E14-6B9C-4583-A55A-153D43DB4101}" v="79" dt="2022-04-03T18:07:54.448"/>
    <p1510:client id="{AE267929-5285-4CBA-BFC6-75735CE3B58A}" v="3" dt="2022-04-04T17:12:07.799"/>
    <p1510:client id="{D92D8616-027E-44E1-92CA-8FAE6A692047}" v="35" dt="2022-04-04T17:24:01.444"/>
    <p1510:client id="{EB8371AE-0899-40BA-9F88-6A1B39B9A795}" v="97" dt="2022-04-03T18:16:03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apati, Shivang (Cognizant)" userId="S::2111856@cognizant.com::433c7bca-568b-48a6-993d-7dcf881c673c" providerId="AD" clId="Web-{46144E14-6B9C-4583-A55A-153D43DB4101}"/>
    <pc:docChg chg="addSld modSld">
      <pc:chgData name="Prajapati, Shivang (Cognizant)" userId="S::2111856@cognizant.com::433c7bca-568b-48a6-993d-7dcf881c673c" providerId="AD" clId="Web-{46144E14-6B9C-4583-A55A-153D43DB4101}" dt="2022-04-03T18:07:54.448" v="75" actId="14100"/>
      <pc:docMkLst>
        <pc:docMk/>
      </pc:docMkLst>
      <pc:sldChg chg="addSp delSp modSp">
        <pc:chgData name="Prajapati, Shivang (Cognizant)" userId="S::2111856@cognizant.com::433c7bca-568b-48a6-993d-7dcf881c673c" providerId="AD" clId="Web-{46144E14-6B9C-4583-A55A-153D43DB4101}" dt="2022-04-03T16:14:04.991" v="4"/>
        <pc:sldMkLst>
          <pc:docMk/>
          <pc:sldMk cId="3961423147" sldId="257"/>
        </pc:sldMkLst>
        <pc:spChg chg="add del">
          <ac:chgData name="Prajapati, Shivang (Cognizant)" userId="S::2111856@cognizant.com::433c7bca-568b-48a6-993d-7dcf881c673c" providerId="AD" clId="Web-{46144E14-6B9C-4583-A55A-153D43DB4101}" dt="2022-04-03T16:14:04.991" v="4"/>
          <ac:spMkLst>
            <pc:docMk/>
            <pc:sldMk cId="3961423147" sldId="257"/>
            <ac:spMk id="73" creationId="{1CDC27C7-33CC-D231-F1B2-0CB8777D3333}"/>
          </ac:spMkLst>
        </pc:spChg>
        <pc:graphicFrameChg chg="mod modGraphic">
          <ac:chgData name="Prajapati, Shivang (Cognizant)" userId="S::2111856@cognizant.com::433c7bca-568b-48a6-993d-7dcf881c673c" providerId="AD" clId="Web-{46144E14-6B9C-4583-A55A-153D43DB4101}" dt="2022-04-03T16:13:55.413" v="2" actId="20577"/>
          <ac:graphicFrameMkLst>
            <pc:docMk/>
            <pc:sldMk cId="3961423147" sldId="257"/>
            <ac:graphicFrameMk id="56" creationId="{633A232E-0CB1-CF9A-D9A3-B3843C5781AA}"/>
          </ac:graphicFrameMkLst>
        </pc:graphicFrameChg>
      </pc:sldChg>
      <pc:sldChg chg="addSp delSp modSp">
        <pc:chgData name="Prajapati, Shivang (Cognizant)" userId="S::2111856@cognizant.com::433c7bca-568b-48a6-993d-7dcf881c673c" providerId="AD" clId="Web-{46144E14-6B9C-4583-A55A-153D43DB4101}" dt="2022-04-03T16:52:21.153" v="27" actId="14100"/>
        <pc:sldMkLst>
          <pc:docMk/>
          <pc:sldMk cId="2361971244" sldId="262"/>
        </pc:sldMkLst>
        <pc:spChg chg="add del">
          <ac:chgData name="Prajapati, Shivang (Cognizant)" userId="S::2111856@cognizant.com::433c7bca-568b-48a6-993d-7dcf881c673c" providerId="AD" clId="Web-{46144E14-6B9C-4583-A55A-153D43DB4101}" dt="2022-04-03T16:51:25.776" v="16"/>
          <ac:spMkLst>
            <pc:docMk/>
            <pc:sldMk cId="2361971244" sldId="262"/>
            <ac:spMk id="4" creationId="{66DD556D-5697-1DE4-8A3C-3BF41E245331}"/>
          </ac:spMkLst>
        </pc:spChg>
        <pc:picChg chg="add mod">
          <ac:chgData name="Prajapati, Shivang (Cognizant)" userId="S::2111856@cognizant.com::433c7bca-568b-48a6-993d-7dcf881c673c" providerId="AD" clId="Web-{46144E14-6B9C-4583-A55A-153D43DB4101}" dt="2022-04-03T16:52:21.153" v="27" actId="14100"/>
          <ac:picMkLst>
            <pc:docMk/>
            <pc:sldMk cId="2361971244" sldId="262"/>
            <ac:picMk id="3" creationId="{1CB219EF-C9C1-C208-40EB-68E3E107A531}"/>
          </ac:picMkLst>
        </pc:picChg>
        <pc:picChg chg="del">
          <ac:chgData name="Prajapati, Shivang (Cognizant)" userId="S::2111856@cognizant.com::433c7bca-568b-48a6-993d-7dcf881c673c" providerId="AD" clId="Web-{46144E14-6B9C-4583-A55A-153D43DB4101}" dt="2022-04-03T16:15:17.587" v="5"/>
          <ac:picMkLst>
            <pc:docMk/>
            <pc:sldMk cId="2361971244" sldId="262"/>
            <ac:picMk id="6" creationId="{D0CB107B-0101-4D75-84EB-0854BC607944}"/>
          </ac:picMkLst>
        </pc:picChg>
      </pc:sldChg>
      <pc:sldChg chg="addSp delSp modSp">
        <pc:chgData name="Prajapati, Shivang (Cognizant)" userId="S::2111856@cognizant.com::433c7bca-568b-48a6-993d-7dcf881c673c" providerId="AD" clId="Web-{46144E14-6B9C-4583-A55A-153D43DB4101}" dt="2022-04-03T18:07:54.448" v="75" actId="14100"/>
        <pc:sldMkLst>
          <pc:docMk/>
          <pc:sldMk cId="3283296555" sldId="265"/>
        </pc:sldMkLst>
        <pc:spChg chg="mod">
          <ac:chgData name="Prajapati, Shivang (Cognizant)" userId="S::2111856@cognizant.com::433c7bca-568b-48a6-993d-7dcf881c673c" providerId="AD" clId="Web-{46144E14-6B9C-4583-A55A-153D43DB4101}" dt="2022-04-03T18:07:10.775" v="72" actId="1076"/>
          <ac:spMkLst>
            <pc:docMk/>
            <pc:sldMk cId="3283296555" sldId="265"/>
            <ac:spMk id="2" creationId="{E9F55B27-5622-409E-9A59-5529BE98B21D}"/>
          </ac:spMkLst>
        </pc:spChg>
        <pc:spChg chg="del mod">
          <ac:chgData name="Prajapati, Shivang (Cognizant)" userId="S::2111856@cognizant.com::433c7bca-568b-48a6-993d-7dcf881c673c" providerId="AD" clId="Web-{46144E14-6B9C-4583-A55A-153D43DB4101}" dt="2022-04-03T18:06:49.025" v="69"/>
          <ac:spMkLst>
            <pc:docMk/>
            <pc:sldMk cId="3283296555" sldId="265"/>
            <ac:spMk id="7" creationId="{00000000-0000-0000-0000-000000000000}"/>
          </ac:spMkLst>
        </pc:spChg>
        <pc:picChg chg="add mod">
          <ac:chgData name="Prajapati, Shivang (Cognizant)" userId="S::2111856@cognizant.com::433c7bca-568b-48a6-993d-7dcf881c673c" providerId="AD" clId="Web-{46144E14-6B9C-4583-A55A-153D43DB4101}" dt="2022-04-03T18:07:54.448" v="75" actId="14100"/>
          <ac:picMkLst>
            <pc:docMk/>
            <pc:sldMk cId="3283296555" sldId="265"/>
            <ac:picMk id="3" creationId="{EC80F657-7FEF-73C5-369F-A5B55782D08C}"/>
          </ac:picMkLst>
        </pc:picChg>
        <pc:picChg chg="add del mod">
          <ac:chgData name="Prajapati, Shivang (Cognizant)" userId="S::2111856@cognizant.com::433c7bca-568b-48a6-993d-7dcf881c673c" providerId="AD" clId="Web-{46144E14-6B9C-4583-A55A-153D43DB4101}" dt="2022-04-03T18:06:26.478" v="65"/>
          <ac:picMkLst>
            <pc:docMk/>
            <pc:sldMk cId="3283296555" sldId="265"/>
            <ac:picMk id="4" creationId="{2896E480-6E7E-7170-DE78-55492DD23B6E}"/>
          </ac:picMkLst>
        </pc:picChg>
        <pc:picChg chg="del">
          <ac:chgData name="Prajapati, Shivang (Cognizant)" userId="S::2111856@cognizant.com::433c7bca-568b-48a6-993d-7dcf881c673c" providerId="AD" clId="Web-{46144E14-6B9C-4583-A55A-153D43DB4101}" dt="2022-04-03T16:15:43.838" v="6"/>
          <ac:picMkLst>
            <pc:docMk/>
            <pc:sldMk cId="3283296555" sldId="265"/>
            <ac:picMk id="8" creationId="{00000000-0000-0000-0000-000000000000}"/>
          </ac:picMkLst>
        </pc:picChg>
      </pc:sldChg>
      <pc:sldChg chg="delSp">
        <pc:chgData name="Prajapati, Shivang (Cognizant)" userId="S::2111856@cognizant.com::433c7bca-568b-48a6-993d-7dcf881c673c" providerId="AD" clId="Web-{46144E14-6B9C-4583-A55A-153D43DB4101}" dt="2022-04-03T16:15:52.057" v="8"/>
        <pc:sldMkLst>
          <pc:docMk/>
          <pc:sldMk cId="275085992" sldId="271"/>
        </pc:sldMkLst>
        <pc:picChg chg="del">
          <ac:chgData name="Prajapati, Shivang (Cognizant)" userId="S::2111856@cognizant.com::433c7bca-568b-48a6-993d-7dcf881c673c" providerId="AD" clId="Web-{46144E14-6B9C-4583-A55A-153D43DB4101}" dt="2022-04-03T16:15:52.057" v="8"/>
          <ac:picMkLst>
            <pc:docMk/>
            <pc:sldMk cId="275085992" sldId="271"/>
            <ac:picMk id="4" creationId="{00000000-0000-0000-0000-000000000000}"/>
          </ac:picMkLst>
        </pc:picChg>
      </pc:sldChg>
      <pc:sldChg chg="delSp">
        <pc:chgData name="Prajapati, Shivang (Cognizant)" userId="S::2111856@cognizant.com::433c7bca-568b-48a6-993d-7dcf881c673c" providerId="AD" clId="Web-{46144E14-6B9C-4583-A55A-153D43DB4101}" dt="2022-04-03T16:15:48.119" v="7"/>
        <pc:sldMkLst>
          <pc:docMk/>
          <pc:sldMk cId="113741187" sldId="272"/>
        </pc:sldMkLst>
        <pc:picChg chg="del">
          <ac:chgData name="Prajapati, Shivang (Cognizant)" userId="S::2111856@cognizant.com::433c7bca-568b-48a6-993d-7dcf881c673c" providerId="AD" clId="Web-{46144E14-6B9C-4583-A55A-153D43DB4101}" dt="2022-04-03T16:15:48.119" v="7"/>
          <ac:picMkLst>
            <pc:docMk/>
            <pc:sldMk cId="113741187" sldId="272"/>
            <ac:picMk id="5" creationId="{00000000-0000-0000-0000-000000000000}"/>
          </ac:picMkLst>
        </pc:picChg>
      </pc:sldChg>
      <pc:sldChg chg="delSp">
        <pc:chgData name="Prajapati, Shivang (Cognizant)" userId="S::2111856@cognizant.com::433c7bca-568b-48a6-993d-7dcf881c673c" providerId="AD" clId="Web-{46144E14-6B9C-4583-A55A-153D43DB4101}" dt="2022-04-03T16:15:55.885" v="9"/>
        <pc:sldMkLst>
          <pc:docMk/>
          <pc:sldMk cId="1924114582" sldId="273"/>
        </pc:sldMkLst>
        <pc:picChg chg="del">
          <ac:chgData name="Prajapati, Shivang (Cognizant)" userId="S::2111856@cognizant.com::433c7bca-568b-48a6-993d-7dcf881c673c" providerId="AD" clId="Web-{46144E14-6B9C-4583-A55A-153D43DB4101}" dt="2022-04-03T16:15:55.885" v="9"/>
          <ac:picMkLst>
            <pc:docMk/>
            <pc:sldMk cId="1924114582" sldId="273"/>
            <ac:picMk id="5" creationId="{00000000-0000-0000-0000-000000000000}"/>
          </ac:picMkLst>
        </pc:picChg>
      </pc:sldChg>
      <pc:sldChg chg="addSp delSp modSp">
        <pc:chgData name="Prajapati, Shivang (Cognizant)" userId="S::2111856@cognizant.com::433c7bca-568b-48a6-993d-7dcf881c673c" providerId="AD" clId="Web-{46144E14-6B9C-4583-A55A-153D43DB4101}" dt="2022-04-03T17:50:05.046" v="32" actId="1076"/>
        <pc:sldMkLst>
          <pc:docMk/>
          <pc:sldMk cId="211266648" sldId="275"/>
        </pc:sldMkLst>
        <pc:spChg chg="mod">
          <ac:chgData name="Prajapati, Shivang (Cognizant)" userId="S::2111856@cognizant.com::433c7bca-568b-48a6-993d-7dcf881c673c" providerId="AD" clId="Web-{46144E14-6B9C-4583-A55A-153D43DB4101}" dt="2022-04-03T17:50:05.046" v="32" actId="1076"/>
          <ac:spMkLst>
            <pc:docMk/>
            <pc:sldMk cId="211266648" sldId="275"/>
            <ac:spMk id="2" creationId="{00000000-0000-0000-0000-000000000000}"/>
          </ac:spMkLst>
        </pc:spChg>
        <pc:spChg chg="add del mod">
          <ac:chgData name="Prajapati, Shivang (Cognizant)" userId="S::2111856@cognizant.com::433c7bca-568b-48a6-993d-7dcf881c673c" providerId="AD" clId="Web-{46144E14-6B9C-4583-A55A-153D43DB4101}" dt="2022-04-03T16:29:14.187" v="11"/>
          <ac:spMkLst>
            <pc:docMk/>
            <pc:sldMk cId="211266648" sldId="275"/>
            <ac:spMk id="6" creationId="{38AF4091-0E61-F766-EAC8-9BDD9F45749A}"/>
          </ac:spMkLst>
        </pc:spChg>
        <pc:picChg chg="add mod">
          <ac:chgData name="Prajapati, Shivang (Cognizant)" userId="S::2111856@cognizant.com::433c7bca-568b-48a6-993d-7dcf881c673c" providerId="AD" clId="Web-{46144E14-6B9C-4583-A55A-153D43DB4101}" dt="2022-04-03T17:49:33.624" v="31" actId="14100"/>
          <ac:picMkLst>
            <pc:docMk/>
            <pc:sldMk cId="211266648" sldId="275"/>
            <ac:picMk id="3" creationId="{1CE7AE73-729D-3EEE-A8BA-44BA4F973AFC}"/>
          </ac:picMkLst>
        </pc:picChg>
        <pc:picChg chg="del">
          <ac:chgData name="Prajapati, Shivang (Cognizant)" userId="S::2111856@cognizant.com::433c7bca-568b-48a6-993d-7dcf881c673c" providerId="AD" clId="Web-{46144E14-6B9C-4583-A55A-153D43DB4101}" dt="2022-04-03T16:29:08.672" v="10"/>
          <ac:picMkLst>
            <pc:docMk/>
            <pc:sldMk cId="211266648" sldId="275"/>
            <ac:picMk id="4" creationId="{00000000-0000-0000-0000-000000000000}"/>
          </ac:picMkLst>
        </pc:picChg>
        <pc:picChg chg="del mod">
          <ac:chgData name="Prajapati, Shivang (Cognizant)" userId="S::2111856@cognizant.com::433c7bca-568b-48a6-993d-7dcf881c673c" providerId="AD" clId="Web-{46144E14-6B9C-4583-A55A-153D43DB4101}" dt="2022-04-03T16:29:27.203" v="13"/>
          <ac:picMkLst>
            <pc:docMk/>
            <pc:sldMk cId="211266648" sldId="275"/>
            <ac:picMk id="5" creationId="{00000000-0000-0000-0000-000000000000}"/>
          </ac:picMkLst>
        </pc:picChg>
      </pc:sldChg>
      <pc:sldChg chg="addSp delSp modSp new">
        <pc:chgData name="Prajapati, Shivang (Cognizant)" userId="S::2111856@cognizant.com::433c7bca-568b-48a6-993d-7dcf881c673c" providerId="AD" clId="Web-{46144E14-6B9C-4583-A55A-153D43DB4101}" dt="2022-04-03T18:00:11.058" v="57" actId="14100"/>
        <pc:sldMkLst>
          <pc:docMk/>
          <pc:sldMk cId="1903563061" sldId="276"/>
        </pc:sldMkLst>
        <pc:spChg chg="mod">
          <ac:chgData name="Prajapati, Shivang (Cognizant)" userId="S::2111856@cognizant.com::433c7bca-568b-48a6-993d-7dcf881c673c" providerId="AD" clId="Web-{46144E14-6B9C-4583-A55A-153D43DB4101}" dt="2022-04-03T17:58:49.041" v="48" actId="20577"/>
          <ac:spMkLst>
            <pc:docMk/>
            <pc:sldMk cId="1903563061" sldId="276"/>
            <ac:spMk id="2" creationId="{5FEDDBCE-EFFF-652F-F33D-28C1F7284536}"/>
          </ac:spMkLst>
        </pc:spChg>
        <pc:spChg chg="del">
          <ac:chgData name="Prajapati, Shivang (Cognizant)" userId="S::2111856@cognizant.com::433c7bca-568b-48a6-993d-7dcf881c673c" providerId="AD" clId="Web-{46144E14-6B9C-4583-A55A-153D43DB4101}" dt="2022-04-03T17:58:30.166" v="46"/>
          <ac:spMkLst>
            <pc:docMk/>
            <pc:sldMk cId="1903563061" sldId="276"/>
            <ac:spMk id="3" creationId="{71CDD01A-114D-1974-167C-B1D721D44546}"/>
          </ac:spMkLst>
        </pc:spChg>
        <pc:spChg chg="add del mod">
          <ac:chgData name="Prajapati, Shivang (Cognizant)" userId="S::2111856@cognizant.com::433c7bca-568b-48a6-993d-7dcf881c673c" providerId="AD" clId="Web-{46144E14-6B9C-4583-A55A-153D43DB4101}" dt="2022-04-03T17:59:15.307" v="52"/>
          <ac:spMkLst>
            <pc:docMk/>
            <pc:sldMk cId="1903563061" sldId="276"/>
            <ac:spMk id="4" creationId="{086D2544-56B1-9A34-EACE-345BDCE42D89}"/>
          </ac:spMkLst>
        </pc:spChg>
        <pc:picChg chg="add mod">
          <ac:chgData name="Prajapati, Shivang (Cognizant)" userId="S::2111856@cognizant.com::433c7bca-568b-48a6-993d-7dcf881c673c" providerId="AD" clId="Web-{46144E14-6B9C-4583-A55A-153D43DB4101}" dt="2022-04-03T18:00:11.058" v="57" actId="14100"/>
          <ac:picMkLst>
            <pc:docMk/>
            <pc:sldMk cId="1903563061" sldId="276"/>
            <ac:picMk id="5" creationId="{C5E93253-AADA-1238-1811-4E0FBB753594}"/>
          </ac:picMkLst>
        </pc:picChg>
      </pc:sldChg>
      <pc:sldChg chg="addSp delSp modSp new">
        <pc:chgData name="Prajapati, Shivang (Cognizant)" userId="S::2111856@cognizant.com::433c7bca-568b-48a6-993d-7dcf881c673c" providerId="AD" clId="Web-{46144E14-6B9C-4583-A55A-153D43DB4101}" dt="2022-04-03T18:06:21.243" v="64" actId="1076"/>
        <pc:sldMkLst>
          <pc:docMk/>
          <pc:sldMk cId="2712811707" sldId="277"/>
        </pc:sldMkLst>
        <pc:spChg chg="mod">
          <ac:chgData name="Prajapati, Shivang (Cognizant)" userId="S::2111856@cognizant.com::433c7bca-568b-48a6-993d-7dcf881c673c" providerId="AD" clId="Web-{46144E14-6B9C-4583-A55A-153D43DB4101}" dt="2022-04-03T18:05:43.946" v="60" actId="20577"/>
          <ac:spMkLst>
            <pc:docMk/>
            <pc:sldMk cId="2712811707" sldId="277"/>
            <ac:spMk id="2" creationId="{D9D4AB31-CC79-9993-9A57-4A91D87EE660}"/>
          </ac:spMkLst>
        </pc:spChg>
        <pc:spChg chg="del">
          <ac:chgData name="Prajapati, Shivang (Cognizant)" userId="S::2111856@cognizant.com::433c7bca-568b-48a6-993d-7dcf881c673c" providerId="AD" clId="Web-{46144E14-6B9C-4583-A55A-153D43DB4101}" dt="2022-04-03T18:05:56.571" v="61"/>
          <ac:spMkLst>
            <pc:docMk/>
            <pc:sldMk cId="2712811707" sldId="277"/>
            <ac:spMk id="3" creationId="{2685DB22-A3FC-C440-39E4-79FED4F5C297}"/>
          </ac:spMkLst>
        </pc:spChg>
        <pc:picChg chg="add mod ord">
          <ac:chgData name="Prajapati, Shivang (Cognizant)" userId="S::2111856@cognizant.com::433c7bca-568b-48a6-993d-7dcf881c673c" providerId="AD" clId="Web-{46144E14-6B9C-4583-A55A-153D43DB4101}" dt="2022-04-03T18:06:21.243" v="64" actId="1076"/>
          <ac:picMkLst>
            <pc:docMk/>
            <pc:sldMk cId="2712811707" sldId="277"/>
            <ac:picMk id="4" creationId="{33EE5FA5-874C-ECAB-BBA5-DCF04D4FC2EB}"/>
          </ac:picMkLst>
        </pc:picChg>
      </pc:sldChg>
    </pc:docChg>
  </pc:docChgLst>
  <pc:docChgLst>
    <pc:chgData name="Prajapati, Shivang (Cognizant)" userId="S::2111856@cognizant.com::433c7bca-568b-48a6-993d-7dcf881c673c" providerId="AD" clId="Web-{D92D8616-027E-44E1-92CA-8FAE6A692047}"/>
    <pc:docChg chg="addSld modSld">
      <pc:chgData name="Prajapati, Shivang (Cognizant)" userId="S::2111856@cognizant.com::433c7bca-568b-48a6-993d-7dcf881c673c" providerId="AD" clId="Web-{D92D8616-027E-44E1-92CA-8FAE6A692047}" dt="2022-04-04T17:24:01.444" v="31" actId="20577"/>
      <pc:docMkLst>
        <pc:docMk/>
      </pc:docMkLst>
      <pc:sldChg chg="addSp delSp modSp new">
        <pc:chgData name="Prajapati, Shivang (Cognizant)" userId="S::2111856@cognizant.com::433c7bca-568b-48a6-993d-7dcf881c673c" providerId="AD" clId="Web-{D92D8616-027E-44E1-92CA-8FAE6A692047}" dt="2022-04-04T17:24:01.444" v="31" actId="20577"/>
        <pc:sldMkLst>
          <pc:docMk/>
          <pc:sldMk cId="2249960720" sldId="278"/>
        </pc:sldMkLst>
        <pc:spChg chg="mod">
          <ac:chgData name="Prajapati, Shivang (Cognizant)" userId="S::2111856@cognizant.com::433c7bca-568b-48a6-993d-7dcf881c673c" providerId="AD" clId="Web-{D92D8616-027E-44E1-92CA-8FAE6A692047}" dt="2022-04-04T17:24:01.444" v="31" actId="20577"/>
          <ac:spMkLst>
            <pc:docMk/>
            <pc:sldMk cId="2249960720" sldId="278"/>
            <ac:spMk id="2" creationId="{54202252-A270-F348-655B-71082C2AF125}"/>
          </ac:spMkLst>
        </pc:spChg>
        <pc:spChg chg="del">
          <ac:chgData name="Prajapati, Shivang (Cognizant)" userId="S::2111856@cognizant.com::433c7bca-568b-48a6-993d-7dcf881c673c" providerId="AD" clId="Web-{D92D8616-027E-44E1-92CA-8FAE6A692047}" dt="2022-04-04T17:21:50.019" v="1"/>
          <ac:spMkLst>
            <pc:docMk/>
            <pc:sldMk cId="2249960720" sldId="278"/>
            <ac:spMk id="3" creationId="{A961BB4F-1EBD-B59C-AB81-0A5F0CAF8D75}"/>
          </ac:spMkLst>
        </pc:spChg>
        <pc:picChg chg="add mod">
          <ac:chgData name="Prajapati, Shivang (Cognizant)" userId="S::2111856@cognizant.com::433c7bca-568b-48a6-993d-7dcf881c673c" providerId="AD" clId="Web-{D92D8616-027E-44E1-92CA-8FAE6A692047}" dt="2022-04-04T17:22:33.816" v="8" actId="1076"/>
          <ac:picMkLst>
            <pc:docMk/>
            <pc:sldMk cId="2249960720" sldId="278"/>
            <ac:picMk id="4" creationId="{0723912B-C306-DE37-BD81-FDEA49A01E3B}"/>
          </ac:picMkLst>
        </pc:picChg>
      </pc:sldChg>
      <pc:sldChg chg="addSp delSp modSp new">
        <pc:chgData name="Prajapati, Shivang (Cognizant)" userId="S::2111856@cognizant.com::433c7bca-568b-48a6-993d-7dcf881c673c" providerId="AD" clId="Web-{D92D8616-027E-44E1-92CA-8FAE6A692047}" dt="2022-04-04T17:23:54.803" v="30" actId="20577"/>
        <pc:sldMkLst>
          <pc:docMk/>
          <pc:sldMk cId="3777574621" sldId="279"/>
        </pc:sldMkLst>
        <pc:spChg chg="mod">
          <ac:chgData name="Prajapati, Shivang (Cognizant)" userId="S::2111856@cognizant.com::433c7bca-568b-48a6-993d-7dcf881c673c" providerId="AD" clId="Web-{D92D8616-027E-44E1-92CA-8FAE6A692047}" dt="2022-04-04T17:23:54.803" v="30" actId="20577"/>
          <ac:spMkLst>
            <pc:docMk/>
            <pc:sldMk cId="3777574621" sldId="279"/>
            <ac:spMk id="2" creationId="{EF55D75B-9009-E680-687E-E893C069E5C1}"/>
          </ac:spMkLst>
        </pc:spChg>
        <pc:spChg chg="del">
          <ac:chgData name="Prajapati, Shivang (Cognizant)" userId="S::2111856@cognizant.com::433c7bca-568b-48a6-993d-7dcf881c673c" providerId="AD" clId="Web-{D92D8616-027E-44E1-92CA-8FAE6A692047}" dt="2022-04-04T17:23:08.630" v="18"/>
          <ac:spMkLst>
            <pc:docMk/>
            <pc:sldMk cId="3777574621" sldId="279"/>
            <ac:spMk id="3" creationId="{8BBF0C6D-3F69-EF85-BC2E-F9E98070E383}"/>
          </ac:spMkLst>
        </pc:spChg>
        <pc:picChg chg="add mod">
          <ac:chgData name="Prajapati, Shivang (Cognizant)" userId="S::2111856@cognizant.com::433c7bca-568b-48a6-993d-7dcf881c673c" providerId="AD" clId="Web-{D92D8616-027E-44E1-92CA-8FAE6A692047}" dt="2022-04-04T17:23:37.724" v="24" actId="1076"/>
          <ac:picMkLst>
            <pc:docMk/>
            <pc:sldMk cId="3777574621" sldId="279"/>
            <ac:picMk id="4" creationId="{A76B9779-C427-ADEA-B413-B33D61485535}"/>
          </ac:picMkLst>
        </pc:picChg>
      </pc:sldChg>
    </pc:docChg>
  </pc:docChgLst>
  <pc:docChgLst>
    <pc:chgData name="Jain, Ayushi (Cognizant)" userId="9fe9c253-9edf-4ae0-9fb0-a09a8831b990" providerId="ADAL" clId="{AAEBABDD-2863-436D-B00F-4ECFBAF9E470}"/>
    <pc:docChg chg="delSld modSld">
      <pc:chgData name="Jain, Ayushi (Cognizant)" userId="9fe9c253-9edf-4ae0-9fb0-a09a8831b990" providerId="ADAL" clId="{AAEBABDD-2863-436D-B00F-4ECFBAF9E470}" dt="2022-04-01T08:39:33.419" v="113" actId="2696"/>
      <pc:docMkLst>
        <pc:docMk/>
      </pc:docMkLst>
      <pc:sldChg chg="modSp mod modAnim">
        <pc:chgData name="Jain, Ayushi (Cognizant)" userId="9fe9c253-9edf-4ae0-9fb0-a09a8831b990" providerId="ADAL" clId="{AAEBABDD-2863-436D-B00F-4ECFBAF9E470}" dt="2022-04-01T08:36:55.807" v="87" actId="1036"/>
        <pc:sldMkLst>
          <pc:docMk/>
          <pc:sldMk cId="4132094234" sldId="256"/>
        </pc:sldMkLst>
        <pc:spChg chg="mod">
          <ac:chgData name="Jain, Ayushi (Cognizant)" userId="9fe9c253-9edf-4ae0-9fb0-a09a8831b990" providerId="ADAL" clId="{AAEBABDD-2863-436D-B00F-4ECFBAF9E470}" dt="2022-03-31T06:00:11.397" v="25" actId="20577"/>
          <ac:spMkLst>
            <pc:docMk/>
            <pc:sldMk cId="4132094234" sldId="256"/>
            <ac:spMk id="2" creationId="{55682048-0F58-4937-8E07-C2406B3C9C40}"/>
          </ac:spMkLst>
        </pc:spChg>
        <pc:spChg chg="mod">
          <ac:chgData name="Jain, Ayushi (Cognizant)" userId="9fe9c253-9edf-4ae0-9fb0-a09a8831b990" providerId="ADAL" clId="{AAEBABDD-2863-436D-B00F-4ECFBAF9E470}" dt="2022-04-01T08:36:55.807" v="87" actId="1036"/>
          <ac:spMkLst>
            <pc:docMk/>
            <pc:sldMk cId="4132094234" sldId="256"/>
            <ac:spMk id="3" creationId="{9CCC864D-54B1-4A8D-80B3-D0D59F8121AB}"/>
          </ac:spMkLst>
        </pc:spChg>
      </pc:sldChg>
      <pc:sldChg chg="modSp">
        <pc:chgData name="Jain, Ayushi (Cognizant)" userId="9fe9c253-9edf-4ae0-9fb0-a09a8831b990" providerId="ADAL" clId="{AAEBABDD-2863-436D-B00F-4ECFBAF9E470}" dt="2022-04-01T08:37:45.846" v="112" actId="20577"/>
        <pc:sldMkLst>
          <pc:docMk/>
          <pc:sldMk cId="3961423147" sldId="257"/>
        </pc:sldMkLst>
        <pc:graphicFrameChg chg="mod">
          <ac:chgData name="Jain, Ayushi (Cognizant)" userId="9fe9c253-9edf-4ae0-9fb0-a09a8831b990" providerId="ADAL" clId="{AAEBABDD-2863-436D-B00F-4ECFBAF9E470}" dt="2022-04-01T08:37:45.846" v="112" actId="20577"/>
          <ac:graphicFrameMkLst>
            <pc:docMk/>
            <pc:sldMk cId="3961423147" sldId="257"/>
            <ac:graphicFrameMk id="56" creationId="{633A232E-0CB1-CF9A-D9A3-B3843C5781AA}"/>
          </ac:graphicFrameMkLst>
        </pc:graphicFrameChg>
      </pc:sldChg>
      <pc:sldChg chg="del">
        <pc:chgData name="Jain, Ayushi (Cognizant)" userId="9fe9c253-9edf-4ae0-9fb0-a09a8831b990" providerId="ADAL" clId="{AAEBABDD-2863-436D-B00F-4ECFBAF9E470}" dt="2022-04-01T08:39:33.419" v="113" actId="2696"/>
        <pc:sldMkLst>
          <pc:docMk/>
          <pc:sldMk cId="1505445434" sldId="276"/>
        </pc:sldMkLst>
      </pc:sldChg>
    </pc:docChg>
  </pc:docChgLst>
  <pc:docChgLst>
    <pc:chgData name="Prajapati, Shivang (Cognizant)" userId="S::2111856@cognizant.com::433c7bca-568b-48a6-993d-7dcf881c673c" providerId="AD" clId="Web-{AE267929-5285-4CBA-BFC6-75735CE3B58A}"/>
    <pc:docChg chg="delSld">
      <pc:chgData name="Prajapati, Shivang (Cognizant)" userId="S::2111856@cognizant.com::433c7bca-568b-48a6-993d-7dcf881c673c" providerId="AD" clId="Web-{AE267929-5285-4CBA-BFC6-75735CE3B58A}" dt="2022-04-04T17:12:07.799" v="2"/>
      <pc:docMkLst>
        <pc:docMk/>
      </pc:docMkLst>
      <pc:sldChg chg="del">
        <pc:chgData name="Prajapati, Shivang (Cognizant)" userId="S::2111856@cognizant.com::433c7bca-568b-48a6-993d-7dcf881c673c" providerId="AD" clId="Web-{AE267929-5285-4CBA-BFC6-75735CE3B58A}" dt="2022-04-04T17:12:07.799" v="2"/>
        <pc:sldMkLst>
          <pc:docMk/>
          <pc:sldMk cId="275085992" sldId="271"/>
        </pc:sldMkLst>
      </pc:sldChg>
      <pc:sldChg chg="del">
        <pc:chgData name="Prajapati, Shivang (Cognizant)" userId="S::2111856@cognizant.com::433c7bca-568b-48a6-993d-7dcf881c673c" providerId="AD" clId="Web-{AE267929-5285-4CBA-BFC6-75735CE3B58A}" dt="2022-04-04T17:07:51.935" v="0"/>
        <pc:sldMkLst>
          <pc:docMk/>
          <pc:sldMk cId="113741187" sldId="272"/>
        </pc:sldMkLst>
      </pc:sldChg>
      <pc:sldChg chg="del">
        <pc:chgData name="Prajapati, Shivang (Cognizant)" userId="S::2111856@cognizant.com::433c7bca-568b-48a6-993d-7dcf881c673c" providerId="AD" clId="Web-{AE267929-5285-4CBA-BFC6-75735CE3B58A}" dt="2022-04-04T17:08:08.747" v="1"/>
        <pc:sldMkLst>
          <pc:docMk/>
          <pc:sldMk cId="1924114582" sldId="273"/>
        </pc:sldMkLst>
      </pc:sldChg>
    </pc:docChg>
  </pc:docChgLst>
  <pc:docChgLst>
    <pc:chgData name="Prajapati, Shivang (Cognizant)" userId="S::2111856@cognizant.com::433c7bca-568b-48a6-993d-7dcf881c673c" providerId="AD" clId="Web-{24A7C6EE-0BCF-4B1A-936F-1E46E0F50050}"/>
    <pc:docChg chg="modSld">
      <pc:chgData name="Prajapati, Shivang (Cognizant)" userId="S::2111856@cognizant.com::433c7bca-568b-48a6-993d-7dcf881c673c" providerId="AD" clId="Web-{24A7C6EE-0BCF-4B1A-936F-1E46E0F50050}" dt="2022-04-01T09:32:28.501" v="0" actId="1076"/>
      <pc:docMkLst>
        <pc:docMk/>
      </pc:docMkLst>
      <pc:sldChg chg="modSp">
        <pc:chgData name="Prajapati, Shivang (Cognizant)" userId="S::2111856@cognizant.com::433c7bca-568b-48a6-993d-7dcf881c673c" providerId="AD" clId="Web-{24A7C6EE-0BCF-4B1A-936F-1E46E0F50050}" dt="2022-04-01T09:32:28.501" v="0" actId="1076"/>
        <pc:sldMkLst>
          <pc:docMk/>
          <pc:sldMk cId="306359553" sldId="258"/>
        </pc:sldMkLst>
        <pc:graphicFrameChg chg="mod">
          <ac:chgData name="Prajapati, Shivang (Cognizant)" userId="S::2111856@cognizant.com::433c7bca-568b-48a6-993d-7dcf881c673c" providerId="AD" clId="Web-{24A7C6EE-0BCF-4B1A-936F-1E46E0F50050}" dt="2022-04-01T09:32:28.501" v="0" actId="1076"/>
          <ac:graphicFrameMkLst>
            <pc:docMk/>
            <pc:sldMk cId="306359553" sldId="258"/>
            <ac:graphicFrameMk id="5" creationId="{97EDE393-90D4-EE29-5CCE-9A096B11EBFB}"/>
          </ac:graphicFrameMkLst>
        </pc:graphicFrameChg>
      </pc:sldChg>
    </pc:docChg>
  </pc:docChgLst>
  <pc:docChgLst>
    <pc:chgData name="Prajapati, Shivang (Cognizant)" userId="433c7bca-568b-48a6-993d-7dcf881c673c" providerId="ADAL" clId="{EB8371AE-0899-40BA-9F88-6A1B39B9A795}"/>
    <pc:docChg chg="undo custSel modSld">
      <pc:chgData name="Prajapati, Shivang (Cognizant)" userId="433c7bca-568b-48a6-993d-7dcf881c673c" providerId="ADAL" clId="{EB8371AE-0899-40BA-9F88-6A1B39B9A795}" dt="2022-04-03T18:16:03.484" v="93" actId="16037"/>
      <pc:docMkLst>
        <pc:docMk/>
      </pc:docMkLst>
      <pc:sldChg chg="addSp delSp modSp mod setBg modAnim setClrOvrMap delDesignElem">
        <pc:chgData name="Prajapati, Shivang (Cognizant)" userId="433c7bca-568b-48a6-993d-7dcf881c673c" providerId="ADAL" clId="{EB8371AE-0899-40BA-9F88-6A1B39B9A795}" dt="2022-04-03T18:16:03.484" v="93" actId="16037"/>
        <pc:sldMkLst>
          <pc:docMk/>
          <pc:sldMk cId="4132094234" sldId="256"/>
        </pc:sldMkLst>
        <pc:spChg chg="mod">
          <ac:chgData name="Prajapati, Shivang (Cognizant)" userId="433c7bca-568b-48a6-993d-7dcf881c673c" providerId="ADAL" clId="{EB8371AE-0899-40BA-9F88-6A1B39B9A795}" dt="2022-04-03T18:15:21.791" v="90" actId="26606"/>
          <ac:spMkLst>
            <pc:docMk/>
            <pc:sldMk cId="4132094234" sldId="256"/>
            <ac:spMk id="2" creationId="{55682048-0F58-4937-8E07-C2406B3C9C40}"/>
          </ac:spMkLst>
        </pc:spChg>
        <pc:spChg chg="mod">
          <ac:chgData name="Prajapati, Shivang (Cognizant)" userId="433c7bca-568b-48a6-993d-7dcf881c673c" providerId="ADAL" clId="{EB8371AE-0899-40BA-9F88-6A1B39B9A795}" dt="2022-04-03T18:16:03.484" v="93" actId="16037"/>
          <ac:spMkLst>
            <pc:docMk/>
            <pc:sldMk cId="4132094234" sldId="256"/>
            <ac:spMk id="3" creationId="{9CCC864D-54B1-4A8D-80B3-D0D59F8121AB}"/>
          </ac:spMkLst>
        </pc:spChg>
        <pc:spChg chg="add del">
          <ac:chgData name="Prajapati, Shivang (Cognizant)" userId="433c7bca-568b-48a6-993d-7dcf881c673c" providerId="ADAL" clId="{EB8371AE-0899-40BA-9F88-6A1B39B9A795}" dt="2022-04-03T18:15:21.262" v="88" actId="26606"/>
          <ac:spMkLst>
            <pc:docMk/>
            <pc:sldMk cId="4132094234" sldId="256"/>
            <ac:spMk id="6" creationId="{6529CFB1-4A36-4A05-8D7A-948E2277312A}"/>
          </ac:spMkLst>
        </pc:spChg>
        <pc:spChg chg="add del">
          <ac:chgData name="Prajapati, Shivang (Cognizant)" userId="433c7bca-568b-48a6-993d-7dcf881c673c" providerId="ADAL" clId="{EB8371AE-0899-40BA-9F88-6A1B39B9A795}" dt="2022-04-03T18:15:21.262" v="88" actId="26606"/>
          <ac:spMkLst>
            <pc:docMk/>
            <pc:sldMk cId="4132094234" sldId="256"/>
            <ac:spMk id="7" creationId="{887B892C-9BD7-460D-B3EE-AB7C87F479B9}"/>
          </ac:spMkLst>
        </pc:spChg>
        <pc:spChg chg="add del">
          <ac:chgData name="Prajapati, Shivang (Cognizant)" userId="433c7bca-568b-48a6-993d-7dcf881c673c" providerId="ADAL" clId="{EB8371AE-0899-40BA-9F88-6A1B39B9A795}" dt="2022-04-03T18:14:50.801" v="83" actId="26606"/>
          <ac:spMkLst>
            <pc:docMk/>
            <pc:sldMk cId="4132094234" sldId="256"/>
            <ac:spMk id="10" creationId="{6184FA60-56E6-4C39-B1D1-F8DA36DE1F3E}"/>
          </ac:spMkLst>
        </pc:spChg>
        <pc:spChg chg="add del">
          <ac:chgData name="Prajapati, Shivang (Cognizant)" userId="433c7bca-568b-48a6-993d-7dcf881c673c" providerId="ADAL" clId="{EB8371AE-0899-40BA-9F88-6A1B39B9A795}" dt="2022-04-03T18:15:21.791" v="90" actId="26606"/>
          <ac:spMkLst>
            <pc:docMk/>
            <pc:sldMk cId="4132094234" sldId="256"/>
            <ac:spMk id="16" creationId="{934B872D-6FE9-472A-9E92-342E41DA7C2B}"/>
          </ac:spMkLst>
        </pc:spChg>
        <pc:spChg chg="add del">
          <ac:chgData name="Prajapati, Shivang (Cognizant)" userId="433c7bca-568b-48a6-993d-7dcf881c673c" providerId="ADAL" clId="{EB8371AE-0899-40BA-9F88-6A1B39B9A795}" dt="2022-04-03T18:15:21.791" v="90" actId="26606"/>
          <ac:spMkLst>
            <pc:docMk/>
            <pc:sldMk cId="4132094234" sldId="256"/>
            <ac:spMk id="17" creationId="{488DEBA6-2ED2-4FED-8AAB-2F855348DDCC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4132094234" sldId="256"/>
            <ac:spMk id="32" creationId="{E770CA6A-B3B0-4826-A91F-B2B1F8922026}"/>
          </ac:spMkLst>
        </pc:spChg>
        <pc:picChg chg="add del">
          <ac:chgData name="Prajapati, Shivang (Cognizant)" userId="433c7bca-568b-48a6-993d-7dcf881c673c" providerId="ADAL" clId="{EB8371AE-0899-40BA-9F88-6A1B39B9A795}" dt="2022-04-03T18:15:21.262" v="88" actId="26606"/>
          <ac:picMkLst>
            <pc:docMk/>
            <pc:sldMk cId="4132094234" sldId="256"/>
            <ac:picMk id="5" creationId="{F6559626-B5BE-44EF-8F21-5B2E7597935F}"/>
          </ac:picMkLst>
        </pc:picChg>
        <pc:picChg chg="add del">
          <ac:chgData name="Prajapati, Shivang (Cognizant)" userId="433c7bca-568b-48a6-993d-7dcf881c673c" providerId="ADAL" clId="{EB8371AE-0899-40BA-9F88-6A1B39B9A795}" dt="2022-04-03T18:14:50.801" v="83" actId="26606"/>
          <ac:picMkLst>
            <pc:docMk/>
            <pc:sldMk cId="4132094234" sldId="256"/>
            <ac:picMk id="8" creationId="{6ECDD1C7-3E51-40DC-8B85-24AA12A39173}"/>
          </ac:picMkLst>
        </pc:picChg>
        <pc:picChg chg="add del">
          <ac:chgData name="Prajapati, Shivang (Cognizant)" userId="433c7bca-568b-48a6-993d-7dcf881c673c" providerId="ADAL" clId="{EB8371AE-0899-40BA-9F88-6A1B39B9A795}" dt="2022-04-03T18:15:21.262" v="88" actId="26606"/>
          <ac:picMkLst>
            <pc:docMk/>
            <pc:sldMk cId="4132094234" sldId="256"/>
            <ac:picMk id="9" creationId="{6661354F-F6EC-4469-A5FA-C82D68AFEF12}"/>
          </ac:picMkLst>
        </pc:picChg>
        <pc:picChg chg="add del">
          <ac:chgData name="Prajapati, Shivang (Cognizant)" userId="433c7bca-568b-48a6-993d-7dcf881c673c" providerId="ADAL" clId="{EB8371AE-0899-40BA-9F88-6A1B39B9A795}" dt="2022-04-03T18:14:50.801" v="83" actId="26606"/>
          <ac:picMkLst>
            <pc:docMk/>
            <pc:sldMk cId="4132094234" sldId="256"/>
            <ac:picMk id="12" creationId="{FA596657-B904-4480-A3AC-E645187078ED}"/>
          </ac:picMkLst>
        </pc:picChg>
        <pc:picChg chg="add del">
          <ac:chgData name="Prajapati, Shivang (Cognizant)" userId="433c7bca-568b-48a6-993d-7dcf881c673c" providerId="ADAL" clId="{EB8371AE-0899-40BA-9F88-6A1B39B9A795}" dt="2022-04-03T18:15:21.791" v="90" actId="26606"/>
          <ac:picMkLst>
            <pc:docMk/>
            <pc:sldMk cId="4132094234" sldId="256"/>
            <ac:picMk id="14" creationId="{CABDD070-1412-490C-9218-37051EE8038C}"/>
          </ac:picMkLst>
        </pc:picChg>
        <pc:picChg chg="add del">
          <ac:chgData name="Prajapati, Shivang (Cognizant)" userId="433c7bca-568b-48a6-993d-7dcf881c673c" providerId="ADAL" clId="{EB8371AE-0899-40BA-9F88-6A1B39B9A795}" dt="2022-04-03T18:15:21.791" v="90" actId="26606"/>
          <ac:picMkLst>
            <pc:docMk/>
            <pc:sldMk cId="4132094234" sldId="256"/>
            <ac:picMk id="15" creationId="{6ECDD1C7-3E51-40DC-8B85-24AA12A39173}"/>
          </ac:picMkLst>
        </pc:pic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4132094234" sldId="256"/>
            <ac:picMk id="34" creationId="{0CE42A09-4F29-4DF7-BE2A-F91C882A27AD}"/>
          </ac:picMkLst>
        </pc:picChg>
        <pc:cxnChg chg="add del">
          <ac:chgData name="Prajapati, Shivang (Cognizant)" userId="433c7bca-568b-48a6-993d-7dcf881c673c" providerId="ADAL" clId="{EB8371AE-0899-40BA-9F88-6A1B39B9A795}" dt="2022-04-03T18:14:26.117" v="78"/>
          <ac:cxnSpMkLst>
            <pc:docMk/>
            <pc:sldMk cId="4132094234" sldId="256"/>
            <ac:cxnSpMk id="33" creationId="{6FE641DB-A503-41DE-ACA6-36B41C6C2BE9}"/>
          </ac:cxnSpMkLst>
        </pc:cxnChg>
      </pc:sldChg>
      <pc:sldChg chg="addSp delSp delDesignElem">
        <pc:chgData name="Prajapati, Shivang (Cognizant)" userId="433c7bca-568b-48a6-993d-7dcf881c673c" providerId="ADAL" clId="{EB8371AE-0899-40BA-9F88-6A1B39B9A795}" dt="2022-04-03T18:14:26.117" v="78"/>
        <pc:sldMkLst>
          <pc:docMk/>
          <pc:sldMk cId="3961423147" sldId="257"/>
        </pc:sldMkLst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961423147" sldId="257"/>
            <ac:spMk id="54" creationId="{12CC1C37-8BC7-4374-8300-E73C369150D7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961423147" sldId="257"/>
            <ac:spMk id="55" creationId="{8CC82757-F96F-41CB-B2B8-49689F4362A3}"/>
          </ac:spMkLst>
        </pc:sp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961423147" sldId="257"/>
            <ac:picMk id="36" creationId="{FA37F53D-999D-4551-B3F8-064DBF315562}"/>
          </ac:picMkLst>
        </pc:pic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961423147" sldId="257"/>
            <ac:picMk id="38" creationId="{A9C99389-A1E4-4A6F-BF8E-9013FF049140}"/>
          </ac:picMkLst>
        </pc:picChg>
      </pc:sldChg>
      <pc:sldChg chg="addSp delSp delDesignElem">
        <pc:chgData name="Prajapati, Shivang (Cognizant)" userId="433c7bca-568b-48a6-993d-7dcf881c673c" providerId="ADAL" clId="{EB8371AE-0899-40BA-9F88-6A1B39B9A795}" dt="2022-04-03T18:14:26.117" v="78"/>
        <pc:sldMkLst>
          <pc:docMk/>
          <pc:sldMk cId="306359553" sldId="258"/>
        </pc:sldMkLst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06359553" sldId="258"/>
            <ac:spMk id="24" creationId="{12CC1C37-8BC7-4374-8300-E73C369150D7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06359553" sldId="258"/>
            <ac:spMk id="26" creationId="{8CC82757-F96F-41CB-B2B8-49689F4362A3}"/>
          </ac:spMkLst>
        </pc:sp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06359553" sldId="258"/>
            <ac:picMk id="28" creationId="{FA37F53D-999D-4551-B3F8-064DBF315562}"/>
          </ac:picMkLst>
        </pc:pic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06359553" sldId="258"/>
            <ac:picMk id="30" creationId="{A9C99389-A1E4-4A6F-BF8E-9013FF049140}"/>
          </ac:picMkLst>
        </pc:picChg>
      </pc:sldChg>
      <pc:sldChg chg="addSp delSp modSp mod delDesignElem">
        <pc:chgData name="Prajapati, Shivang (Cognizant)" userId="433c7bca-568b-48a6-993d-7dcf881c673c" providerId="ADAL" clId="{EB8371AE-0899-40BA-9F88-6A1B39B9A795}" dt="2022-04-03T18:14:26.117" v="78"/>
        <pc:sldMkLst>
          <pc:docMk/>
          <pc:sldMk cId="1930061165" sldId="260"/>
        </pc:sldMkLst>
        <pc:spChg chg="mod">
          <ac:chgData name="Prajapati, Shivang (Cognizant)" userId="433c7bca-568b-48a6-993d-7dcf881c673c" providerId="ADAL" clId="{EB8371AE-0899-40BA-9F88-6A1B39B9A795}" dt="2022-04-03T18:14:13.134" v="69"/>
          <ac:spMkLst>
            <pc:docMk/>
            <pc:sldMk cId="1930061165" sldId="260"/>
            <ac:spMk id="5" creationId="{A89C17E9-D1F0-41B5-AB41-328C1DD5FE31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1930061165" sldId="260"/>
            <ac:spMk id="19" creationId="{26A3F16E-CC60-4737-8CBB-9568A351D30B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1930061165" sldId="260"/>
            <ac:spMk id="21" creationId="{C0DABE73-66EA-42B0-AB0A-9FB1C0AD7AEB}"/>
          </ac:spMkLst>
        </pc:sp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1930061165" sldId="260"/>
            <ac:picMk id="23" creationId="{336C8DBA-D7B5-4A9A-845B-43FBEA62A99F}"/>
          </ac:picMkLst>
        </pc:picChg>
      </pc:sldChg>
      <pc:sldChg chg="addSp delSp delDesignElem">
        <pc:chgData name="Prajapati, Shivang (Cognizant)" userId="433c7bca-568b-48a6-993d-7dcf881c673c" providerId="ADAL" clId="{EB8371AE-0899-40BA-9F88-6A1B39B9A795}" dt="2022-04-03T18:14:26.117" v="78"/>
        <pc:sldMkLst>
          <pc:docMk/>
          <pc:sldMk cId="3659787198" sldId="261"/>
        </pc:sldMkLst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659787198" sldId="261"/>
            <ac:spMk id="11" creationId="{12CC1C37-8BC7-4374-8300-E73C369150D7}"/>
          </ac:spMkLst>
        </pc:spChg>
        <pc:spChg chg="add del">
          <ac:chgData name="Prajapati, Shivang (Cognizant)" userId="433c7bca-568b-48a6-993d-7dcf881c673c" providerId="ADAL" clId="{EB8371AE-0899-40BA-9F88-6A1B39B9A795}" dt="2022-04-03T18:14:26.117" v="78"/>
          <ac:spMkLst>
            <pc:docMk/>
            <pc:sldMk cId="3659787198" sldId="261"/>
            <ac:spMk id="13" creationId="{8CC82757-F96F-41CB-B2B8-49689F4362A3}"/>
          </ac:spMkLst>
        </pc:sp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659787198" sldId="261"/>
            <ac:picMk id="15" creationId="{FA37F53D-999D-4551-B3F8-064DBF315562}"/>
          </ac:picMkLst>
        </pc:picChg>
        <pc:picChg chg="add del">
          <ac:chgData name="Prajapati, Shivang (Cognizant)" userId="433c7bca-568b-48a6-993d-7dcf881c673c" providerId="ADAL" clId="{EB8371AE-0899-40BA-9F88-6A1B39B9A795}" dt="2022-04-03T18:14:26.117" v="78"/>
          <ac:picMkLst>
            <pc:docMk/>
            <pc:sldMk cId="3659787198" sldId="261"/>
            <ac:picMk id="20" creationId="{A9C99389-A1E4-4A6F-BF8E-9013FF049140}"/>
          </ac:picMkLst>
        </pc:picChg>
      </pc:sldChg>
      <pc:sldChg chg="modSp">
        <pc:chgData name="Prajapati, Shivang (Cognizant)" userId="433c7bca-568b-48a6-993d-7dcf881c673c" providerId="ADAL" clId="{EB8371AE-0899-40BA-9F88-6A1B39B9A795}" dt="2022-04-03T18:15:23.525" v="92"/>
        <pc:sldMkLst>
          <pc:docMk/>
          <pc:sldMk cId="2361971244" sldId="262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2361971244" sldId="262"/>
            <ac:spMk id="2" creationId="{BFBD7961-9080-43F2-8E8A-2F6ABDEB581B}"/>
          </ac:spMkLst>
        </pc:spChg>
      </pc:sldChg>
      <pc:sldChg chg="addSp delSp delDesignElem">
        <pc:chgData name="Prajapati, Shivang (Cognizant)" userId="433c7bca-568b-48a6-993d-7dcf881c673c" providerId="ADAL" clId="{EB8371AE-0899-40BA-9F88-6A1B39B9A795}" dt="2022-04-03T18:14:08.431" v="57"/>
        <pc:sldMkLst>
          <pc:docMk/>
          <pc:sldMk cId="3812014823" sldId="266"/>
        </pc:sldMkLst>
        <pc:spChg chg="add del">
          <ac:chgData name="Prajapati, Shivang (Cognizant)" userId="433c7bca-568b-48a6-993d-7dcf881c673c" providerId="ADAL" clId="{EB8371AE-0899-40BA-9F88-6A1B39B9A795}" dt="2022-04-03T18:14:08.431" v="57"/>
          <ac:spMkLst>
            <pc:docMk/>
            <pc:sldMk cId="3812014823" sldId="266"/>
            <ac:spMk id="9" creationId="{0CABCAE3-64FC-4149-819F-2C1812824154}"/>
          </ac:spMkLst>
        </pc:spChg>
        <pc:spChg chg="add del">
          <ac:chgData name="Prajapati, Shivang (Cognizant)" userId="433c7bca-568b-48a6-993d-7dcf881c673c" providerId="ADAL" clId="{EB8371AE-0899-40BA-9F88-6A1B39B9A795}" dt="2022-04-03T18:14:08.431" v="57"/>
          <ac:spMkLst>
            <pc:docMk/>
            <pc:sldMk cId="3812014823" sldId="266"/>
            <ac:spMk id="17" creationId="{8BC298DB-2D5C-40A1-9A78-6B4A12198A9B}"/>
          </ac:spMkLst>
        </pc:spChg>
        <pc:spChg chg="add del">
          <ac:chgData name="Prajapati, Shivang (Cognizant)" userId="433c7bca-568b-48a6-993d-7dcf881c673c" providerId="ADAL" clId="{EB8371AE-0899-40BA-9F88-6A1B39B9A795}" dt="2022-04-03T18:14:08.431" v="57"/>
          <ac:spMkLst>
            <pc:docMk/>
            <pc:sldMk cId="3812014823" sldId="266"/>
            <ac:spMk id="19" creationId="{35C2355B-7CE9-4192-9142-A41CA0A0C08B}"/>
          </ac:spMkLst>
        </pc:spChg>
        <pc:picChg chg="add del">
          <ac:chgData name="Prajapati, Shivang (Cognizant)" userId="433c7bca-568b-48a6-993d-7dcf881c673c" providerId="ADAL" clId="{EB8371AE-0899-40BA-9F88-6A1B39B9A795}" dt="2022-04-03T18:14:08.431" v="57"/>
          <ac:picMkLst>
            <pc:docMk/>
            <pc:sldMk cId="3812014823" sldId="266"/>
            <ac:picMk id="11" creationId="{012FDCFE-9AD2-4D8A-8CBF-B3AA37EBF6DD}"/>
          </ac:picMkLst>
        </pc:picChg>
        <pc:picChg chg="add del">
          <ac:chgData name="Prajapati, Shivang (Cognizant)" userId="433c7bca-568b-48a6-993d-7dcf881c673c" providerId="ADAL" clId="{EB8371AE-0899-40BA-9F88-6A1B39B9A795}" dt="2022-04-03T18:14:08.431" v="57"/>
          <ac:picMkLst>
            <pc:docMk/>
            <pc:sldMk cId="3812014823" sldId="266"/>
            <ac:picMk id="23" creationId="{45CE2E7C-6AA3-4710-825D-4CDDF788C7BC}"/>
          </ac:picMkLst>
        </pc:picChg>
        <pc:cxnChg chg="add del">
          <ac:chgData name="Prajapati, Shivang (Cognizant)" userId="433c7bca-568b-48a6-993d-7dcf881c673c" providerId="ADAL" clId="{EB8371AE-0899-40BA-9F88-6A1B39B9A795}" dt="2022-04-03T18:14:08.431" v="57"/>
          <ac:cxnSpMkLst>
            <pc:docMk/>
            <pc:sldMk cId="3812014823" sldId="266"/>
            <ac:cxnSpMk id="4" creationId="{06D05ED8-39E4-42F8-92CB-704C2BD0D215}"/>
          </ac:cxnSpMkLst>
        </pc:cxnChg>
        <pc:cxnChg chg="add del">
          <ac:chgData name="Prajapati, Shivang (Cognizant)" userId="433c7bca-568b-48a6-993d-7dcf881c673c" providerId="ADAL" clId="{EB8371AE-0899-40BA-9F88-6A1B39B9A795}" dt="2022-04-03T18:14:08.431" v="57"/>
          <ac:cxnSpMkLst>
            <pc:docMk/>
            <pc:sldMk cId="3812014823" sldId="266"/>
            <ac:cxnSpMk id="13" creationId="{FBD463FC-4CA8-4FF4-85A3-AF9F4B98D210}"/>
          </ac:cxnSpMkLst>
        </pc:cxnChg>
        <pc:cxnChg chg="add del">
          <ac:chgData name="Prajapati, Shivang (Cognizant)" userId="433c7bca-568b-48a6-993d-7dcf881c673c" providerId="ADAL" clId="{EB8371AE-0899-40BA-9F88-6A1B39B9A795}" dt="2022-04-03T18:14:08.431" v="57"/>
          <ac:cxnSpMkLst>
            <pc:docMk/>
            <pc:sldMk cId="3812014823" sldId="266"/>
            <ac:cxnSpMk id="15" creationId="{BECF35C3-8B44-4F4B-BD25-4C01823DB22A}"/>
          </ac:cxnSpMkLst>
        </pc:cxnChg>
        <pc:cxnChg chg="add del">
          <ac:chgData name="Prajapati, Shivang (Cognizant)" userId="433c7bca-568b-48a6-993d-7dcf881c673c" providerId="ADAL" clId="{EB8371AE-0899-40BA-9F88-6A1B39B9A795}" dt="2022-04-03T18:14:08.431" v="57"/>
          <ac:cxnSpMkLst>
            <pc:docMk/>
            <pc:sldMk cId="3812014823" sldId="266"/>
            <ac:cxnSpMk id="25" creationId="{3256C6C3-0EDC-4651-AB37-9F26CFAA6C86}"/>
          </ac:cxnSpMkLst>
        </pc:cxnChg>
      </pc:sldChg>
      <pc:sldChg chg="modSp">
        <pc:chgData name="Prajapati, Shivang (Cognizant)" userId="433c7bca-568b-48a6-993d-7dcf881c673c" providerId="ADAL" clId="{EB8371AE-0899-40BA-9F88-6A1B39B9A795}" dt="2022-04-03T18:15:23.525" v="92"/>
        <pc:sldMkLst>
          <pc:docMk/>
          <pc:sldMk cId="3985724632" sldId="268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3985724632" sldId="268"/>
            <ac:spMk id="2" creationId="{00000000-0000-0000-0000-000000000000}"/>
          </ac:spMkLst>
        </pc:spChg>
      </pc:sldChg>
      <pc:sldChg chg="modSp">
        <pc:chgData name="Prajapati, Shivang (Cognizant)" userId="433c7bca-568b-48a6-993d-7dcf881c673c" providerId="ADAL" clId="{EB8371AE-0899-40BA-9F88-6A1B39B9A795}" dt="2022-04-03T18:14:12.944" v="67"/>
        <pc:sldMkLst>
          <pc:docMk/>
          <pc:sldMk cId="3319676415" sldId="269"/>
        </pc:sldMkLst>
        <pc:picChg chg="mod">
          <ac:chgData name="Prajapati, Shivang (Cognizant)" userId="433c7bca-568b-48a6-993d-7dcf881c673c" providerId="ADAL" clId="{EB8371AE-0899-40BA-9F88-6A1B39B9A795}" dt="2022-04-03T18:14:12.944" v="67"/>
          <ac:picMkLst>
            <pc:docMk/>
            <pc:sldMk cId="3319676415" sldId="269"/>
            <ac:picMk id="4" creationId="{00000000-0000-0000-0000-000000000000}"/>
          </ac:picMkLst>
        </pc:picChg>
      </pc:sldChg>
      <pc:sldChg chg="modSp">
        <pc:chgData name="Prajapati, Shivang (Cognizant)" userId="433c7bca-568b-48a6-993d-7dcf881c673c" providerId="ADAL" clId="{EB8371AE-0899-40BA-9F88-6A1B39B9A795}" dt="2022-04-03T18:14:08.431" v="57"/>
        <pc:sldMkLst>
          <pc:docMk/>
          <pc:sldMk cId="3703163333" sldId="270"/>
        </pc:sldMkLst>
        <pc:picChg chg="mod">
          <ac:chgData name="Prajapati, Shivang (Cognizant)" userId="433c7bca-568b-48a6-993d-7dcf881c673c" providerId="ADAL" clId="{EB8371AE-0899-40BA-9F88-6A1B39B9A795}" dt="2022-04-03T18:14:08.431" v="57"/>
          <ac:picMkLst>
            <pc:docMk/>
            <pc:sldMk cId="3703163333" sldId="270"/>
            <ac:picMk id="4" creationId="{00000000-0000-0000-0000-000000000000}"/>
          </ac:picMkLst>
        </pc:picChg>
      </pc:sldChg>
      <pc:sldChg chg="modSp mod">
        <pc:chgData name="Prajapati, Shivang (Cognizant)" userId="433c7bca-568b-48a6-993d-7dcf881c673c" providerId="ADAL" clId="{EB8371AE-0899-40BA-9F88-6A1B39B9A795}" dt="2022-04-03T18:15:23.525" v="92"/>
        <pc:sldMkLst>
          <pc:docMk/>
          <pc:sldMk cId="275085992" sldId="271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275085992" sldId="271"/>
            <ac:spMk id="2" creationId="{E9F55B27-5622-409E-9A59-5529BE98B21D}"/>
          </ac:spMkLst>
        </pc:spChg>
        <pc:spChg chg="mod">
          <ac:chgData name="Prajapati, Shivang (Cognizant)" userId="433c7bca-568b-48a6-993d-7dcf881c673c" providerId="ADAL" clId="{EB8371AE-0899-40BA-9F88-6A1B39B9A795}" dt="2022-04-03T18:14:13.134" v="69"/>
          <ac:spMkLst>
            <pc:docMk/>
            <pc:sldMk cId="275085992" sldId="271"/>
            <ac:spMk id="3" creationId="{00000000-0000-0000-0000-000000000000}"/>
          </ac:spMkLst>
        </pc:spChg>
      </pc:sldChg>
      <pc:sldChg chg="modSp mod">
        <pc:chgData name="Prajapati, Shivang (Cognizant)" userId="433c7bca-568b-48a6-993d-7dcf881c673c" providerId="ADAL" clId="{EB8371AE-0899-40BA-9F88-6A1B39B9A795}" dt="2022-04-03T18:15:23.525" v="92"/>
        <pc:sldMkLst>
          <pc:docMk/>
          <pc:sldMk cId="113741187" sldId="272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113741187" sldId="272"/>
            <ac:spMk id="2" creationId="{E9F55B27-5622-409E-9A59-5529BE98B21D}"/>
          </ac:spMkLst>
        </pc:spChg>
        <pc:spChg chg="mod">
          <ac:chgData name="Prajapati, Shivang (Cognizant)" userId="433c7bca-568b-48a6-993d-7dcf881c673c" providerId="ADAL" clId="{EB8371AE-0899-40BA-9F88-6A1B39B9A795}" dt="2022-04-03T18:14:13.134" v="69"/>
          <ac:spMkLst>
            <pc:docMk/>
            <pc:sldMk cId="113741187" sldId="272"/>
            <ac:spMk id="3" creationId="{00000000-0000-0000-0000-000000000000}"/>
          </ac:spMkLst>
        </pc:spChg>
      </pc:sldChg>
      <pc:sldChg chg="modSp mod">
        <pc:chgData name="Prajapati, Shivang (Cognizant)" userId="433c7bca-568b-48a6-993d-7dcf881c673c" providerId="ADAL" clId="{EB8371AE-0899-40BA-9F88-6A1B39B9A795}" dt="2022-04-03T18:15:23.525" v="92"/>
        <pc:sldMkLst>
          <pc:docMk/>
          <pc:sldMk cId="1924114582" sldId="273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1924114582" sldId="273"/>
            <ac:spMk id="2" creationId="{E9F55B27-5622-409E-9A59-5529BE98B21D}"/>
          </ac:spMkLst>
        </pc:spChg>
        <pc:spChg chg="mod">
          <ac:chgData name="Prajapati, Shivang (Cognizant)" userId="433c7bca-568b-48a6-993d-7dcf881c673c" providerId="ADAL" clId="{EB8371AE-0899-40BA-9F88-6A1B39B9A795}" dt="2022-04-03T18:14:13.134" v="69"/>
          <ac:spMkLst>
            <pc:docMk/>
            <pc:sldMk cId="1924114582" sldId="273"/>
            <ac:spMk id="3" creationId="{00000000-0000-0000-0000-000000000000}"/>
          </ac:spMkLst>
        </pc:spChg>
      </pc:sldChg>
      <pc:sldChg chg="modSp mod">
        <pc:chgData name="Prajapati, Shivang (Cognizant)" userId="433c7bca-568b-48a6-993d-7dcf881c673c" providerId="ADAL" clId="{EB8371AE-0899-40BA-9F88-6A1B39B9A795}" dt="2022-04-03T18:14:13.134" v="69"/>
        <pc:sldMkLst>
          <pc:docMk/>
          <pc:sldMk cId="635987115" sldId="274"/>
        </pc:sldMkLst>
        <pc:spChg chg="mod">
          <ac:chgData name="Prajapati, Shivang (Cognizant)" userId="433c7bca-568b-48a6-993d-7dcf881c673c" providerId="ADAL" clId="{EB8371AE-0899-40BA-9F88-6A1B39B9A795}" dt="2022-04-03T18:14:13.134" v="69"/>
          <ac:spMkLst>
            <pc:docMk/>
            <pc:sldMk cId="635987115" sldId="274"/>
            <ac:spMk id="3" creationId="{00000000-0000-0000-0000-000000000000}"/>
          </ac:spMkLst>
        </pc:spChg>
      </pc:sldChg>
      <pc:sldChg chg="modSp">
        <pc:chgData name="Prajapati, Shivang (Cognizant)" userId="433c7bca-568b-48a6-993d-7dcf881c673c" providerId="ADAL" clId="{EB8371AE-0899-40BA-9F88-6A1B39B9A795}" dt="2022-04-03T18:15:23.525" v="92"/>
        <pc:sldMkLst>
          <pc:docMk/>
          <pc:sldMk cId="1903563061" sldId="276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1903563061" sldId="276"/>
            <ac:spMk id="2" creationId="{5FEDDBCE-EFFF-652F-F33D-28C1F7284536}"/>
          </ac:spMkLst>
        </pc:spChg>
      </pc:sldChg>
      <pc:sldChg chg="modSp">
        <pc:chgData name="Prajapati, Shivang (Cognizant)" userId="433c7bca-568b-48a6-993d-7dcf881c673c" providerId="ADAL" clId="{EB8371AE-0899-40BA-9F88-6A1B39B9A795}" dt="2022-04-03T18:15:23.525" v="92"/>
        <pc:sldMkLst>
          <pc:docMk/>
          <pc:sldMk cId="2712811707" sldId="277"/>
        </pc:sldMkLst>
        <pc:spChg chg="mod">
          <ac:chgData name="Prajapati, Shivang (Cognizant)" userId="433c7bca-568b-48a6-993d-7dcf881c673c" providerId="ADAL" clId="{EB8371AE-0899-40BA-9F88-6A1B39B9A795}" dt="2022-04-03T18:15:23.525" v="92"/>
          <ac:spMkLst>
            <pc:docMk/>
            <pc:sldMk cId="2712811707" sldId="277"/>
            <ac:spMk id="2" creationId="{D9D4AB31-CC79-9993-9A57-4A91D87EE66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BECAD-E646-43F3-9A95-674E6BE2B3F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648F3D-B43B-46CB-842B-450F4F58DED8}">
      <dgm:prSet/>
      <dgm:spPr/>
      <dgm:t>
        <a:bodyPr/>
        <a:lstStyle/>
        <a:p>
          <a:r>
            <a:rPr lang="en-IN"/>
            <a:t>Ayushi Jain - 2112026</a:t>
          </a:r>
          <a:endParaRPr lang="en-US"/>
        </a:p>
      </dgm:t>
    </dgm:pt>
    <dgm:pt modelId="{798BF83B-B912-473D-95AD-C3182D1EC11E}" type="parTrans" cxnId="{7E390A45-B510-4BE3-8F11-6BE7D74EA2D7}">
      <dgm:prSet/>
      <dgm:spPr/>
      <dgm:t>
        <a:bodyPr/>
        <a:lstStyle/>
        <a:p>
          <a:endParaRPr lang="en-US"/>
        </a:p>
      </dgm:t>
    </dgm:pt>
    <dgm:pt modelId="{B29F5824-B256-4F8B-B3B0-70858AE1D3D7}" type="sibTrans" cxnId="{7E390A45-B510-4BE3-8F11-6BE7D74EA2D7}">
      <dgm:prSet/>
      <dgm:spPr/>
      <dgm:t>
        <a:bodyPr/>
        <a:lstStyle/>
        <a:p>
          <a:endParaRPr lang="en-US"/>
        </a:p>
      </dgm:t>
    </dgm:pt>
    <dgm:pt modelId="{416DFAF4-D5ED-4159-8842-06E016883F91}">
      <dgm:prSet/>
      <dgm:spPr/>
      <dgm:t>
        <a:bodyPr/>
        <a:lstStyle/>
        <a:p>
          <a:r>
            <a:rPr lang="en-IN"/>
            <a:t>Harsh Bartariya - 2112007	</a:t>
          </a:r>
          <a:endParaRPr lang="en-US"/>
        </a:p>
      </dgm:t>
    </dgm:pt>
    <dgm:pt modelId="{76224F97-3CA8-438F-8C1F-B5295BB1AFD1}" type="parTrans" cxnId="{BA5E5BF6-48AB-47A2-BF73-2A86CB427306}">
      <dgm:prSet/>
      <dgm:spPr/>
      <dgm:t>
        <a:bodyPr/>
        <a:lstStyle/>
        <a:p>
          <a:endParaRPr lang="en-US"/>
        </a:p>
      </dgm:t>
    </dgm:pt>
    <dgm:pt modelId="{D5C0EF0A-98BA-4DD2-B2E9-F57F4B3FBF7E}" type="sibTrans" cxnId="{BA5E5BF6-48AB-47A2-BF73-2A86CB427306}">
      <dgm:prSet/>
      <dgm:spPr/>
      <dgm:t>
        <a:bodyPr/>
        <a:lstStyle/>
        <a:p>
          <a:endParaRPr lang="en-US"/>
        </a:p>
      </dgm:t>
    </dgm:pt>
    <dgm:pt modelId="{9107A895-9896-48B4-8B8C-E563F70E98CA}">
      <dgm:prSet/>
      <dgm:spPr/>
      <dgm:t>
        <a:bodyPr/>
        <a:lstStyle/>
        <a:p>
          <a:r>
            <a:rPr lang="en-IN"/>
            <a:t>Shivang Prajapati - 2111856</a:t>
          </a:r>
          <a:endParaRPr lang="en-US"/>
        </a:p>
      </dgm:t>
    </dgm:pt>
    <dgm:pt modelId="{6B0A626F-ACA3-4E24-AADF-2AA4AD896CB2}" type="parTrans" cxnId="{0BD31F29-878D-4F2F-B25A-429F3AE26958}">
      <dgm:prSet/>
      <dgm:spPr/>
      <dgm:t>
        <a:bodyPr/>
        <a:lstStyle/>
        <a:p>
          <a:endParaRPr lang="en-US"/>
        </a:p>
      </dgm:t>
    </dgm:pt>
    <dgm:pt modelId="{4E81F9D7-6E82-4F01-89CE-4C95EEA303F0}" type="sibTrans" cxnId="{0BD31F29-878D-4F2F-B25A-429F3AE26958}">
      <dgm:prSet/>
      <dgm:spPr/>
      <dgm:t>
        <a:bodyPr/>
        <a:lstStyle/>
        <a:p>
          <a:endParaRPr lang="en-US"/>
        </a:p>
      </dgm:t>
    </dgm:pt>
    <dgm:pt modelId="{6B3B3919-F7CB-4E64-86D6-90B716334FE3}">
      <dgm:prSet/>
      <dgm:spPr/>
      <dgm:t>
        <a:bodyPr/>
        <a:lstStyle/>
        <a:p>
          <a:r>
            <a:rPr lang="en-IN"/>
            <a:t>Mukul Singh - 2111879	</a:t>
          </a:r>
          <a:endParaRPr lang="en-US"/>
        </a:p>
      </dgm:t>
    </dgm:pt>
    <dgm:pt modelId="{07C45CB0-22A1-473E-A191-5EB27B36621E}" type="parTrans" cxnId="{94552C27-D580-484B-941B-36F6EE221F7F}">
      <dgm:prSet/>
      <dgm:spPr/>
      <dgm:t>
        <a:bodyPr/>
        <a:lstStyle/>
        <a:p>
          <a:endParaRPr lang="en-US"/>
        </a:p>
      </dgm:t>
    </dgm:pt>
    <dgm:pt modelId="{CDA512F9-92D9-4167-831F-BB7BCC24BEC2}" type="sibTrans" cxnId="{94552C27-D580-484B-941B-36F6EE221F7F}">
      <dgm:prSet/>
      <dgm:spPr/>
      <dgm:t>
        <a:bodyPr/>
        <a:lstStyle/>
        <a:p>
          <a:endParaRPr lang="en-US"/>
        </a:p>
      </dgm:t>
    </dgm:pt>
    <dgm:pt modelId="{88BBB586-6553-40DF-8296-B20A488699E5}">
      <dgm:prSet/>
      <dgm:spPr/>
      <dgm:t>
        <a:bodyPr/>
        <a:lstStyle/>
        <a:p>
          <a:r>
            <a:rPr lang="en-IN"/>
            <a:t>Anuj Kumar Yadav – 2111922</a:t>
          </a:r>
          <a:endParaRPr lang="en-US"/>
        </a:p>
      </dgm:t>
    </dgm:pt>
    <dgm:pt modelId="{5045AC5D-E638-4849-8852-03D8440C2980}" type="parTrans" cxnId="{8DCD4C38-35D6-4D53-88A6-2A2D08C2D885}">
      <dgm:prSet/>
      <dgm:spPr/>
      <dgm:t>
        <a:bodyPr/>
        <a:lstStyle/>
        <a:p>
          <a:endParaRPr lang="en-US"/>
        </a:p>
      </dgm:t>
    </dgm:pt>
    <dgm:pt modelId="{F287DF96-1265-4780-A59E-F7531D7C5CF7}" type="sibTrans" cxnId="{8DCD4C38-35D6-4D53-88A6-2A2D08C2D885}">
      <dgm:prSet/>
      <dgm:spPr/>
      <dgm:t>
        <a:bodyPr/>
        <a:lstStyle/>
        <a:p>
          <a:endParaRPr lang="en-US"/>
        </a:p>
      </dgm:t>
    </dgm:pt>
    <dgm:pt modelId="{2B02373F-2064-414C-84C3-158870E148E3}">
      <dgm:prSet/>
      <dgm:spPr/>
      <dgm:t>
        <a:bodyPr/>
        <a:lstStyle/>
        <a:p>
          <a:r>
            <a:rPr lang="en-IN"/>
            <a:t>Hariom Shukla - 2112174</a:t>
          </a:r>
          <a:endParaRPr lang="en-US"/>
        </a:p>
      </dgm:t>
    </dgm:pt>
    <dgm:pt modelId="{1ACC4A48-D205-4C4F-B0B9-A2CA4C6C1606}" type="parTrans" cxnId="{2466E7F3-519F-435D-9B59-370314D31E18}">
      <dgm:prSet/>
      <dgm:spPr/>
      <dgm:t>
        <a:bodyPr/>
        <a:lstStyle/>
        <a:p>
          <a:endParaRPr lang="en-US"/>
        </a:p>
      </dgm:t>
    </dgm:pt>
    <dgm:pt modelId="{1A385911-D3DE-4227-A7DF-C4781C459F80}" type="sibTrans" cxnId="{2466E7F3-519F-435D-9B59-370314D31E18}">
      <dgm:prSet/>
      <dgm:spPr/>
      <dgm:t>
        <a:bodyPr/>
        <a:lstStyle/>
        <a:p>
          <a:endParaRPr lang="en-US"/>
        </a:p>
      </dgm:t>
    </dgm:pt>
    <dgm:pt modelId="{C0672921-3370-43AD-947D-E13701FC36B0}" type="pres">
      <dgm:prSet presAssocID="{F44BECAD-E646-43F3-9A95-674E6BE2B3F9}" presName="vert0" presStyleCnt="0">
        <dgm:presLayoutVars>
          <dgm:dir/>
          <dgm:animOne val="branch"/>
          <dgm:animLvl val="lvl"/>
        </dgm:presLayoutVars>
      </dgm:prSet>
      <dgm:spPr/>
    </dgm:pt>
    <dgm:pt modelId="{012BB9AE-FA66-412B-9A17-D5C0A48C7EBF}" type="pres">
      <dgm:prSet presAssocID="{64648F3D-B43B-46CB-842B-450F4F58DED8}" presName="thickLine" presStyleLbl="alignNode1" presStyleIdx="0" presStyleCnt="6"/>
      <dgm:spPr/>
    </dgm:pt>
    <dgm:pt modelId="{AD070271-59B0-421D-B88A-4C3F8C372237}" type="pres">
      <dgm:prSet presAssocID="{64648F3D-B43B-46CB-842B-450F4F58DED8}" presName="horz1" presStyleCnt="0"/>
      <dgm:spPr/>
    </dgm:pt>
    <dgm:pt modelId="{B2AF6E81-7DF6-41CB-B439-920B9DD3787C}" type="pres">
      <dgm:prSet presAssocID="{64648F3D-B43B-46CB-842B-450F4F58DED8}" presName="tx1" presStyleLbl="revTx" presStyleIdx="0" presStyleCnt="6"/>
      <dgm:spPr/>
    </dgm:pt>
    <dgm:pt modelId="{42A16CF8-9723-4951-9572-5518001A7FA8}" type="pres">
      <dgm:prSet presAssocID="{64648F3D-B43B-46CB-842B-450F4F58DED8}" presName="vert1" presStyleCnt="0"/>
      <dgm:spPr/>
    </dgm:pt>
    <dgm:pt modelId="{8EDD8164-F924-4D3C-BE8A-52BD2DC10C60}" type="pres">
      <dgm:prSet presAssocID="{416DFAF4-D5ED-4159-8842-06E016883F91}" presName="thickLine" presStyleLbl="alignNode1" presStyleIdx="1" presStyleCnt="6"/>
      <dgm:spPr/>
    </dgm:pt>
    <dgm:pt modelId="{FA6DA5AF-1E86-4905-854B-E05E23CAA952}" type="pres">
      <dgm:prSet presAssocID="{416DFAF4-D5ED-4159-8842-06E016883F91}" presName="horz1" presStyleCnt="0"/>
      <dgm:spPr/>
    </dgm:pt>
    <dgm:pt modelId="{AE90169E-39A0-4A00-94BD-3B9EB35EF662}" type="pres">
      <dgm:prSet presAssocID="{416DFAF4-D5ED-4159-8842-06E016883F91}" presName="tx1" presStyleLbl="revTx" presStyleIdx="1" presStyleCnt="6"/>
      <dgm:spPr/>
    </dgm:pt>
    <dgm:pt modelId="{823F5898-6066-46ED-A627-F1D1C9A029D0}" type="pres">
      <dgm:prSet presAssocID="{416DFAF4-D5ED-4159-8842-06E016883F91}" presName="vert1" presStyleCnt="0"/>
      <dgm:spPr/>
    </dgm:pt>
    <dgm:pt modelId="{61441A76-B40A-47D6-8A5D-CB723B18FE63}" type="pres">
      <dgm:prSet presAssocID="{9107A895-9896-48B4-8B8C-E563F70E98CA}" presName="thickLine" presStyleLbl="alignNode1" presStyleIdx="2" presStyleCnt="6"/>
      <dgm:spPr/>
    </dgm:pt>
    <dgm:pt modelId="{9D5193BD-3822-48A7-A03C-DD9CD85EB629}" type="pres">
      <dgm:prSet presAssocID="{9107A895-9896-48B4-8B8C-E563F70E98CA}" presName="horz1" presStyleCnt="0"/>
      <dgm:spPr/>
    </dgm:pt>
    <dgm:pt modelId="{31CB8176-A80D-4E7D-86AF-0ABB77C4B9ED}" type="pres">
      <dgm:prSet presAssocID="{9107A895-9896-48B4-8B8C-E563F70E98CA}" presName="tx1" presStyleLbl="revTx" presStyleIdx="2" presStyleCnt="6"/>
      <dgm:spPr/>
    </dgm:pt>
    <dgm:pt modelId="{18B94FBD-95FA-4DF1-9747-B5906495794D}" type="pres">
      <dgm:prSet presAssocID="{9107A895-9896-48B4-8B8C-E563F70E98CA}" presName="vert1" presStyleCnt="0"/>
      <dgm:spPr/>
    </dgm:pt>
    <dgm:pt modelId="{61EC6695-E4E9-45D3-9BA1-3D3166CB27A4}" type="pres">
      <dgm:prSet presAssocID="{6B3B3919-F7CB-4E64-86D6-90B716334FE3}" presName="thickLine" presStyleLbl="alignNode1" presStyleIdx="3" presStyleCnt="6"/>
      <dgm:spPr/>
    </dgm:pt>
    <dgm:pt modelId="{7ADA0C73-A8D6-4334-BF2C-06676604E00A}" type="pres">
      <dgm:prSet presAssocID="{6B3B3919-F7CB-4E64-86D6-90B716334FE3}" presName="horz1" presStyleCnt="0"/>
      <dgm:spPr/>
    </dgm:pt>
    <dgm:pt modelId="{C1059781-E31D-48E4-BF7F-D3328026B6A9}" type="pres">
      <dgm:prSet presAssocID="{6B3B3919-F7CB-4E64-86D6-90B716334FE3}" presName="tx1" presStyleLbl="revTx" presStyleIdx="3" presStyleCnt="6"/>
      <dgm:spPr/>
    </dgm:pt>
    <dgm:pt modelId="{D1695DDC-FDEB-46A8-93DD-4921AEFEE2A6}" type="pres">
      <dgm:prSet presAssocID="{6B3B3919-F7CB-4E64-86D6-90B716334FE3}" presName="vert1" presStyleCnt="0"/>
      <dgm:spPr/>
    </dgm:pt>
    <dgm:pt modelId="{741231CE-2C3B-4A4C-8489-752F24C71562}" type="pres">
      <dgm:prSet presAssocID="{88BBB586-6553-40DF-8296-B20A488699E5}" presName="thickLine" presStyleLbl="alignNode1" presStyleIdx="4" presStyleCnt="6"/>
      <dgm:spPr/>
    </dgm:pt>
    <dgm:pt modelId="{DD2762F7-B037-4F09-B9F9-75336C0686AA}" type="pres">
      <dgm:prSet presAssocID="{88BBB586-6553-40DF-8296-B20A488699E5}" presName="horz1" presStyleCnt="0"/>
      <dgm:spPr/>
    </dgm:pt>
    <dgm:pt modelId="{D5FFEA54-E63D-4F1C-AEAB-4146EF5ADE40}" type="pres">
      <dgm:prSet presAssocID="{88BBB586-6553-40DF-8296-B20A488699E5}" presName="tx1" presStyleLbl="revTx" presStyleIdx="4" presStyleCnt="6"/>
      <dgm:spPr/>
    </dgm:pt>
    <dgm:pt modelId="{0DE34FE0-8CBE-4BC2-8BE6-A676E625152E}" type="pres">
      <dgm:prSet presAssocID="{88BBB586-6553-40DF-8296-B20A488699E5}" presName="vert1" presStyleCnt="0"/>
      <dgm:spPr/>
    </dgm:pt>
    <dgm:pt modelId="{EEC2999F-C782-4103-9C22-ECA08944C4D5}" type="pres">
      <dgm:prSet presAssocID="{2B02373F-2064-414C-84C3-158870E148E3}" presName="thickLine" presStyleLbl="alignNode1" presStyleIdx="5" presStyleCnt="6"/>
      <dgm:spPr/>
    </dgm:pt>
    <dgm:pt modelId="{4427FC52-2FED-4678-98A7-CF16620EF96B}" type="pres">
      <dgm:prSet presAssocID="{2B02373F-2064-414C-84C3-158870E148E3}" presName="horz1" presStyleCnt="0"/>
      <dgm:spPr/>
    </dgm:pt>
    <dgm:pt modelId="{1B66F14A-DDBD-4D79-8D03-B9068BB9AA0A}" type="pres">
      <dgm:prSet presAssocID="{2B02373F-2064-414C-84C3-158870E148E3}" presName="tx1" presStyleLbl="revTx" presStyleIdx="5" presStyleCnt="6"/>
      <dgm:spPr/>
    </dgm:pt>
    <dgm:pt modelId="{0EFB0C22-D367-4387-A4C1-627C0208DCFD}" type="pres">
      <dgm:prSet presAssocID="{2B02373F-2064-414C-84C3-158870E148E3}" presName="vert1" presStyleCnt="0"/>
      <dgm:spPr/>
    </dgm:pt>
  </dgm:ptLst>
  <dgm:cxnLst>
    <dgm:cxn modelId="{94552C27-D580-484B-941B-36F6EE221F7F}" srcId="{F44BECAD-E646-43F3-9A95-674E6BE2B3F9}" destId="{6B3B3919-F7CB-4E64-86D6-90B716334FE3}" srcOrd="3" destOrd="0" parTransId="{07C45CB0-22A1-473E-A191-5EB27B36621E}" sibTransId="{CDA512F9-92D9-4167-831F-BB7BCC24BEC2}"/>
    <dgm:cxn modelId="{0BD31F29-878D-4F2F-B25A-429F3AE26958}" srcId="{F44BECAD-E646-43F3-9A95-674E6BE2B3F9}" destId="{9107A895-9896-48B4-8B8C-E563F70E98CA}" srcOrd="2" destOrd="0" parTransId="{6B0A626F-ACA3-4E24-AADF-2AA4AD896CB2}" sibTransId="{4E81F9D7-6E82-4F01-89CE-4C95EEA303F0}"/>
    <dgm:cxn modelId="{AAE3612B-F4AC-426A-8007-1007304D1AB9}" type="presOf" srcId="{416DFAF4-D5ED-4159-8842-06E016883F91}" destId="{AE90169E-39A0-4A00-94BD-3B9EB35EF662}" srcOrd="0" destOrd="0" presId="urn:microsoft.com/office/officeart/2008/layout/LinedList"/>
    <dgm:cxn modelId="{987C2D2D-A1BE-4711-AC57-65AF0BB07CF8}" type="presOf" srcId="{9107A895-9896-48B4-8B8C-E563F70E98CA}" destId="{31CB8176-A80D-4E7D-86AF-0ABB77C4B9ED}" srcOrd="0" destOrd="0" presId="urn:microsoft.com/office/officeart/2008/layout/LinedList"/>
    <dgm:cxn modelId="{6C03FF2F-D761-4B5D-BE31-B115CCC75E4D}" type="presOf" srcId="{2B02373F-2064-414C-84C3-158870E148E3}" destId="{1B66F14A-DDBD-4D79-8D03-B9068BB9AA0A}" srcOrd="0" destOrd="0" presId="urn:microsoft.com/office/officeart/2008/layout/LinedList"/>
    <dgm:cxn modelId="{8DCD4C38-35D6-4D53-88A6-2A2D08C2D885}" srcId="{F44BECAD-E646-43F3-9A95-674E6BE2B3F9}" destId="{88BBB586-6553-40DF-8296-B20A488699E5}" srcOrd="4" destOrd="0" parTransId="{5045AC5D-E638-4849-8852-03D8440C2980}" sibTransId="{F287DF96-1265-4780-A59E-F7531D7C5CF7}"/>
    <dgm:cxn modelId="{7E390A45-B510-4BE3-8F11-6BE7D74EA2D7}" srcId="{F44BECAD-E646-43F3-9A95-674E6BE2B3F9}" destId="{64648F3D-B43B-46CB-842B-450F4F58DED8}" srcOrd="0" destOrd="0" parTransId="{798BF83B-B912-473D-95AD-C3182D1EC11E}" sibTransId="{B29F5824-B256-4F8B-B3B0-70858AE1D3D7}"/>
    <dgm:cxn modelId="{194033A2-2BBB-4F6F-B68A-EC70931854E8}" type="presOf" srcId="{F44BECAD-E646-43F3-9A95-674E6BE2B3F9}" destId="{C0672921-3370-43AD-947D-E13701FC36B0}" srcOrd="0" destOrd="0" presId="urn:microsoft.com/office/officeart/2008/layout/LinedList"/>
    <dgm:cxn modelId="{1AA8C4C1-F866-4149-8481-BD3231B6D070}" type="presOf" srcId="{88BBB586-6553-40DF-8296-B20A488699E5}" destId="{D5FFEA54-E63D-4F1C-AEAB-4146EF5ADE40}" srcOrd="0" destOrd="0" presId="urn:microsoft.com/office/officeart/2008/layout/LinedList"/>
    <dgm:cxn modelId="{831C02CF-8F9B-4387-959C-AB5F9E004652}" type="presOf" srcId="{6B3B3919-F7CB-4E64-86D6-90B716334FE3}" destId="{C1059781-E31D-48E4-BF7F-D3328026B6A9}" srcOrd="0" destOrd="0" presId="urn:microsoft.com/office/officeart/2008/layout/LinedList"/>
    <dgm:cxn modelId="{93B2D6DF-C634-4DC6-8B7E-01262A6BDCA8}" type="presOf" srcId="{64648F3D-B43B-46CB-842B-450F4F58DED8}" destId="{B2AF6E81-7DF6-41CB-B439-920B9DD3787C}" srcOrd="0" destOrd="0" presId="urn:microsoft.com/office/officeart/2008/layout/LinedList"/>
    <dgm:cxn modelId="{2466E7F3-519F-435D-9B59-370314D31E18}" srcId="{F44BECAD-E646-43F3-9A95-674E6BE2B3F9}" destId="{2B02373F-2064-414C-84C3-158870E148E3}" srcOrd="5" destOrd="0" parTransId="{1ACC4A48-D205-4C4F-B0B9-A2CA4C6C1606}" sibTransId="{1A385911-D3DE-4227-A7DF-C4781C459F80}"/>
    <dgm:cxn modelId="{BA5E5BF6-48AB-47A2-BF73-2A86CB427306}" srcId="{F44BECAD-E646-43F3-9A95-674E6BE2B3F9}" destId="{416DFAF4-D5ED-4159-8842-06E016883F91}" srcOrd="1" destOrd="0" parTransId="{76224F97-3CA8-438F-8C1F-B5295BB1AFD1}" sibTransId="{D5C0EF0A-98BA-4DD2-B2E9-F57F4B3FBF7E}"/>
    <dgm:cxn modelId="{66C79DCF-6B14-44EE-89C1-F10DDDEEC77B}" type="presParOf" srcId="{C0672921-3370-43AD-947D-E13701FC36B0}" destId="{012BB9AE-FA66-412B-9A17-D5C0A48C7EBF}" srcOrd="0" destOrd="0" presId="urn:microsoft.com/office/officeart/2008/layout/LinedList"/>
    <dgm:cxn modelId="{D5C9D10F-9B95-4B50-904B-541E3A74B147}" type="presParOf" srcId="{C0672921-3370-43AD-947D-E13701FC36B0}" destId="{AD070271-59B0-421D-B88A-4C3F8C372237}" srcOrd="1" destOrd="0" presId="urn:microsoft.com/office/officeart/2008/layout/LinedList"/>
    <dgm:cxn modelId="{E38C21E6-6555-4C7C-8334-9067BF88465A}" type="presParOf" srcId="{AD070271-59B0-421D-B88A-4C3F8C372237}" destId="{B2AF6E81-7DF6-41CB-B439-920B9DD3787C}" srcOrd="0" destOrd="0" presId="urn:microsoft.com/office/officeart/2008/layout/LinedList"/>
    <dgm:cxn modelId="{0679DDDC-55D7-4F74-A454-65230D6D5870}" type="presParOf" srcId="{AD070271-59B0-421D-B88A-4C3F8C372237}" destId="{42A16CF8-9723-4951-9572-5518001A7FA8}" srcOrd="1" destOrd="0" presId="urn:microsoft.com/office/officeart/2008/layout/LinedList"/>
    <dgm:cxn modelId="{E64A3545-7963-45D9-AF6A-2573F10C5B83}" type="presParOf" srcId="{C0672921-3370-43AD-947D-E13701FC36B0}" destId="{8EDD8164-F924-4D3C-BE8A-52BD2DC10C60}" srcOrd="2" destOrd="0" presId="urn:microsoft.com/office/officeart/2008/layout/LinedList"/>
    <dgm:cxn modelId="{9DE3A298-8D9C-45E9-A202-504508D99F30}" type="presParOf" srcId="{C0672921-3370-43AD-947D-E13701FC36B0}" destId="{FA6DA5AF-1E86-4905-854B-E05E23CAA952}" srcOrd="3" destOrd="0" presId="urn:microsoft.com/office/officeart/2008/layout/LinedList"/>
    <dgm:cxn modelId="{36E1AD6F-4198-4CB1-91B9-5E0A51F5A0AF}" type="presParOf" srcId="{FA6DA5AF-1E86-4905-854B-E05E23CAA952}" destId="{AE90169E-39A0-4A00-94BD-3B9EB35EF662}" srcOrd="0" destOrd="0" presId="urn:microsoft.com/office/officeart/2008/layout/LinedList"/>
    <dgm:cxn modelId="{CDB5C844-0492-4EE2-AF6F-4A9FDD909623}" type="presParOf" srcId="{FA6DA5AF-1E86-4905-854B-E05E23CAA952}" destId="{823F5898-6066-46ED-A627-F1D1C9A029D0}" srcOrd="1" destOrd="0" presId="urn:microsoft.com/office/officeart/2008/layout/LinedList"/>
    <dgm:cxn modelId="{D4DDBCE1-A5E0-42CF-84DE-CF025CB5F667}" type="presParOf" srcId="{C0672921-3370-43AD-947D-E13701FC36B0}" destId="{61441A76-B40A-47D6-8A5D-CB723B18FE63}" srcOrd="4" destOrd="0" presId="urn:microsoft.com/office/officeart/2008/layout/LinedList"/>
    <dgm:cxn modelId="{CB26EAE5-A1D4-447F-89C4-2B99725AB3F3}" type="presParOf" srcId="{C0672921-3370-43AD-947D-E13701FC36B0}" destId="{9D5193BD-3822-48A7-A03C-DD9CD85EB629}" srcOrd="5" destOrd="0" presId="urn:microsoft.com/office/officeart/2008/layout/LinedList"/>
    <dgm:cxn modelId="{D8DC70AF-7D89-47E5-8C20-6486F5908970}" type="presParOf" srcId="{9D5193BD-3822-48A7-A03C-DD9CD85EB629}" destId="{31CB8176-A80D-4E7D-86AF-0ABB77C4B9ED}" srcOrd="0" destOrd="0" presId="urn:microsoft.com/office/officeart/2008/layout/LinedList"/>
    <dgm:cxn modelId="{711FB4C7-FDDB-472A-B7BE-0B2A3CC5D40E}" type="presParOf" srcId="{9D5193BD-3822-48A7-A03C-DD9CD85EB629}" destId="{18B94FBD-95FA-4DF1-9747-B5906495794D}" srcOrd="1" destOrd="0" presId="urn:microsoft.com/office/officeart/2008/layout/LinedList"/>
    <dgm:cxn modelId="{FB18D053-5BBA-4535-8EB8-B2DCF99B663F}" type="presParOf" srcId="{C0672921-3370-43AD-947D-E13701FC36B0}" destId="{61EC6695-E4E9-45D3-9BA1-3D3166CB27A4}" srcOrd="6" destOrd="0" presId="urn:microsoft.com/office/officeart/2008/layout/LinedList"/>
    <dgm:cxn modelId="{188BA317-37C0-4CA4-AA6C-8BE90419B9A1}" type="presParOf" srcId="{C0672921-3370-43AD-947D-E13701FC36B0}" destId="{7ADA0C73-A8D6-4334-BF2C-06676604E00A}" srcOrd="7" destOrd="0" presId="urn:microsoft.com/office/officeart/2008/layout/LinedList"/>
    <dgm:cxn modelId="{6BCF151A-761B-40F5-94D8-E920BB7CC39F}" type="presParOf" srcId="{7ADA0C73-A8D6-4334-BF2C-06676604E00A}" destId="{C1059781-E31D-48E4-BF7F-D3328026B6A9}" srcOrd="0" destOrd="0" presId="urn:microsoft.com/office/officeart/2008/layout/LinedList"/>
    <dgm:cxn modelId="{91CD5B99-7212-4F88-8D8F-ADF1956AEEFB}" type="presParOf" srcId="{7ADA0C73-A8D6-4334-BF2C-06676604E00A}" destId="{D1695DDC-FDEB-46A8-93DD-4921AEFEE2A6}" srcOrd="1" destOrd="0" presId="urn:microsoft.com/office/officeart/2008/layout/LinedList"/>
    <dgm:cxn modelId="{1DA486CF-40A0-445C-8159-772F6956808A}" type="presParOf" srcId="{C0672921-3370-43AD-947D-E13701FC36B0}" destId="{741231CE-2C3B-4A4C-8489-752F24C71562}" srcOrd="8" destOrd="0" presId="urn:microsoft.com/office/officeart/2008/layout/LinedList"/>
    <dgm:cxn modelId="{23B034F4-0B4F-4132-B5F0-BEBF98675414}" type="presParOf" srcId="{C0672921-3370-43AD-947D-E13701FC36B0}" destId="{DD2762F7-B037-4F09-B9F9-75336C0686AA}" srcOrd="9" destOrd="0" presId="urn:microsoft.com/office/officeart/2008/layout/LinedList"/>
    <dgm:cxn modelId="{5382DFFA-11F6-4753-BCDA-C92B55A8062B}" type="presParOf" srcId="{DD2762F7-B037-4F09-B9F9-75336C0686AA}" destId="{D5FFEA54-E63D-4F1C-AEAB-4146EF5ADE40}" srcOrd="0" destOrd="0" presId="urn:microsoft.com/office/officeart/2008/layout/LinedList"/>
    <dgm:cxn modelId="{B7960726-13C8-4C7F-B8D1-D1F924A17255}" type="presParOf" srcId="{DD2762F7-B037-4F09-B9F9-75336C0686AA}" destId="{0DE34FE0-8CBE-4BC2-8BE6-A676E625152E}" srcOrd="1" destOrd="0" presId="urn:microsoft.com/office/officeart/2008/layout/LinedList"/>
    <dgm:cxn modelId="{A834BCD9-FDF7-49D2-AF65-3747499F3B6E}" type="presParOf" srcId="{C0672921-3370-43AD-947D-E13701FC36B0}" destId="{EEC2999F-C782-4103-9C22-ECA08944C4D5}" srcOrd="10" destOrd="0" presId="urn:microsoft.com/office/officeart/2008/layout/LinedList"/>
    <dgm:cxn modelId="{5352F5A5-C038-461B-BD25-96776CA57313}" type="presParOf" srcId="{C0672921-3370-43AD-947D-E13701FC36B0}" destId="{4427FC52-2FED-4678-98A7-CF16620EF96B}" srcOrd="11" destOrd="0" presId="urn:microsoft.com/office/officeart/2008/layout/LinedList"/>
    <dgm:cxn modelId="{BB95286D-CB32-499F-B13B-BCA6A34937F1}" type="presParOf" srcId="{4427FC52-2FED-4678-98A7-CF16620EF96B}" destId="{1B66F14A-DDBD-4D79-8D03-B9068BB9AA0A}" srcOrd="0" destOrd="0" presId="urn:microsoft.com/office/officeart/2008/layout/LinedList"/>
    <dgm:cxn modelId="{D818C198-1C5E-4182-B144-EAE8301CF20F}" type="presParOf" srcId="{4427FC52-2FED-4678-98A7-CF16620EF96B}" destId="{0EFB0C22-D367-4387-A4C1-627C0208DCF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F75868-76FF-4628-9125-FB6106796B6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0D472E-9D36-4F0D-9F17-0CF73D2A095B}">
      <dgm:prSet/>
      <dgm:spPr/>
      <dgm:t>
        <a:bodyPr/>
        <a:lstStyle/>
        <a:p>
          <a:r>
            <a:rPr lang="en-US"/>
            <a:t>Display total amount and charges per night for  3 holiday homes and cruise details:-</a:t>
          </a:r>
          <a:br>
            <a:rPr lang="en-US"/>
          </a:br>
          <a:endParaRPr lang="en-US"/>
        </a:p>
        <a:p>
          <a:r>
            <a:rPr lang="en-US"/>
            <a:t>1. For 4 people in Nairobi from 15th Dec-2019 to 20th Dec-2019</a:t>
          </a:r>
          <a:br>
            <a:rPr lang="en-US"/>
          </a:br>
          <a:r>
            <a:rPr lang="en-US"/>
            <a:t>2. Sort the list with highest traveler rating on top.</a:t>
          </a:r>
          <a:br>
            <a:rPr lang="en-US"/>
          </a:br>
          <a:r>
            <a:rPr lang="en-US"/>
            <a:t>3. Holiday home should have elevator/ List  access.</a:t>
          </a:r>
          <a:br>
            <a:rPr lang="en-US"/>
          </a:br>
          <a:r>
            <a:rPr lang="en-US"/>
            <a:t>4. Pick one cruise line &amp; pick a respective cruise ship under Cruises:-</a:t>
          </a:r>
          <a:br>
            <a:rPr lang="en-US"/>
          </a:br>
          <a:r>
            <a:rPr lang="en-US"/>
            <a:t>       a. Retrieve all the languages offered and store in a List; </a:t>
          </a:r>
        </a:p>
        <a:p>
          <a:r>
            <a:rPr lang="en-US"/>
            <a:t>           Display the same</a:t>
          </a:r>
          <a:br>
            <a:rPr lang="en-US"/>
          </a:br>
          <a:r>
            <a:rPr lang="en-US"/>
            <a:t>       b. Display passengers, crew &amp; launched year</a:t>
          </a:r>
        </a:p>
      </dgm:t>
    </dgm:pt>
    <dgm:pt modelId="{C733E36A-B286-4387-81AF-D96476B87E73}" type="parTrans" cxnId="{3289347D-141A-4BF4-A7A8-5BC1EC8C4569}">
      <dgm:prSet/>
      <dgm:spPr/>
      <dgm:t>
        <a:bodyPr/>
        <a:lstStyle/>
        <a:p>
          <a:endParaRPr lang="en-US"/>
        </a:p>
      </dgm:t>
    </dgm:pt>
    <dgm:pt modelId="{5682DD36-17C0-4D8C-83B8-876FD7BFB28F}" type="sibTrans" cxnId="{3289347D-141A-4BF4-A7A8-5BC1EC8C4569}">
      <dgm:prSet/>
      <dgm:spPr/>
      <dgm:t>
        <a:bodyPr/>
        <a:lstStyle/>
        <a:p>
          <a:endParaRPr lang="en-US"/>
        </a:p>
      </dgm:t>
    </dgm:pt>
    <dgm:pt modelId="{EBDC4838-D9D3-4E9C-8491-21E314891AA1}">
      <dgm:prSet/>
      <dgm:spPr/>
      <dgm:t>
        <a:bodyPr/>
        <a:lstStyle/>
        <a:p>
          <a:endParaRPr lang="en-US"/>
        </a:p>
        <a:p>
          <a:endParaRPr lang="en-US"/>
        </a:p>
        <a:p>
          <a:r>
            <a:rPr lang="en-US"/>
            <a:t>(Suggested Site: tripadvisor.in however  you are free to choose any other legitimate  site)</a:t>
          </a:r>
        </a:p>
      </dgm:t>
    </dgm:pt>
    <dgm:pt modelId="{21AD8729-CE11-4CBD-A88F-EE9B17D17D66}" type="parTrans" cxnId="{4D9B54C2-3EF2-43F2-A950-B23D5C4DBD1F}">
      <dgm:prSet/>
      <dgm:spPr/>
      <dgm:t>
        <a:bodyPr/>
        <a:lstStyle/>
        <a:p>
          <a:endParaRPr lang="en-US"/>
        </a:p>
      </dgm:t>
    </dgm:pt>
    <dgm:pt modelId="{F17A4709-4739-4C97-887A-9C9D538D88B7}" type="sibTrans" cxnId="{4D9B54C2-3EF2-43F2-A950-B23D5C4DBD1F}">
      <dgm:prSet/>
      <dgm:spPr/>
      <dgm:t>
        <a:bodyPr/>
        <a:lstStyle/>
        <a:p>
          <a:endParaRPr lang="en-US"/>
        </a:p>
      </dgm:t>
    </dgm:pt>
    <dgm:pt modelId="{DB12B3DA-6445-4292-8174-6E21DA18F9AE}" type="pres">
      <dgm:prSet presAssocID="{49F75868-76FF-4628-9125-FB6106796B64}" presName="vert0" presStyleCnt="0">
        <dgm:presLayoutVars>
          <dgm:dir/>
          <dgm:animOne val="branch"/>
          <dgm:animLvl val="lvl"/>
        </dgm:presLayoutVars>
      </dgm:prSet>
      <dgm:spPr/>
    </dgm:pt>
    <dgm:pt modelId="{AFEB42FF-6552-49F4-997E-653CC02EF674}" type="pres">
      <dgm:prSet presAssocID="{FB0D472E-9D36-4F0D-9F17-0CF73D2A095B}" presName="thickLine" presStyleLbl="alignNode1" presStyleIdx="0" presStyleCnt="2"/>
      <dgm:spPr/>
    </dgm:pt>
    <dgm:pt modelId="{7D7FFF23-6930-4DF4-A76C-6ABCF307B372}" type="pres">
      <dgm:prSet presAssocID="{FB0D472E-9D36-4F0D-9F17-0CF73D2A095B}" presName="horz1" presStyleCnt="0"/>
      <dgm:spPr/>
    </dgm:pt>
    <dgm:pt modelId="{90E36202-2CAF-45E2-AD6A-0A2471D6FD61}" type="pres">
      <dgm:prSet presAssocID="{FB0D472E-9D36-4F0D-9F17-0CF73D2A095B}" presName="tx1" presStyleLbl="revTx" presStyleIdx="0" presStyleCnt="2"/>
      <dgm:spPr/>
    </dgm:pt>
    <dgm:pt modelId="{9CC69FD0-535B-47B9-84D1-C6F6A0E3A75C}" type="pres">
      <dgm:prSet presAssocID="{FB0D472E-9D36-4F0D-9F17-0CF73D2A095B}" presName="vert1" presStyleCnt="0"/>
      <dgm:spPr/>
    </dgm:pt>
    <dgm:pt modelId="{7A278DEC-E8A4-47B9-A620-5834DFC799AB}" type="pres">
      <dgm:prSet presAssocID="{EBDC4838-D9D3-4E9C-8491-21E314891AA1}" presName="thickLine" presStyleLbl="alignNode1" presStyleIdx="1" presStyleCnt="2"/>
      <dgm:spPr/>
    </dgm:pt>
    <dgm:pt modelId="{3E912AD3-85F0-4E25-9DCF-399271F491DF}" type="pres">
      <dgm:prSet presAssocID="{EBDC4838-D9D3-4E9C-8491-21E314891AA1}" presName="horz1" presStyleCnt="0"/>
      <dgm:spPr/>
    </dgm:pt>
    <dgm:pt modelId="{9C9B5CCA-D8BF-4413-9C03-DE4121D292E1}" type="pres">
      <dgm:prSet presAssocID="{EBDC4838-D9D3-4E9C-8491-21E314891AA1}" presName="tx1" presStyleLbl="revTx" presStyleIdx="1" presStyleCnt="2"/>
      <dgm:spPr/>
    </dgm:pt>
    <dgm:pt modelId="{97C09CF5-AAB2-4409-9F9B-02A33F496042}" type="pres">
      <dgm:prSet presAssocID="{EBDC4838-D9D3-4E9C-8491-21E314891AA1}" presName="vert1" presStyleCnt="0"/>
      <dgm:spPr/>
    </dgm:pt>
  </dgm:ptLst>
  <dgm:cxnLst>
    <dgm:cxn modelId="{7CC6A118-E6BC-43C6-96D9-92480D1D723E}" type="presOf" srcId="{EBDC4838-D9D3-4E9C-8491-21E314891AA1}" destId="{9C9B5CCA-D8BF-4413-9C03-DE4121D292E1}" srcOrd="0" destOrd="0" presId="urn:microsoft.com/office/officeart/2008/layout/LinedList"/>
    <dgm:cxn modelId="{3289347D-141A-4BF4-A7A8-5BC1EC8C4569}" srcId="{49F75868-76FF-4628-9125-FB6106796B64}" destId="{FB0D472E-9D36-4F0D-9F17-0CF73D2A095B}" srcOrd="0" destOrd="0" parTransId="{C733E36A-B286-4387-81AF-D96476B87E73}" sibTransId="{5682DD36-17C0-4D8C-83B8-876FD7BFB28F}"/>
    <dgm:cxn modelId="{4D9B54C2-3EF2-43F2-A950-B23D5C4DBD1F}" srcId="{49F75868-76FF-4628-9125-FB6106796B64}" destId="{EBDC4838-D9D3-4E9C-8491-21E314891AA1}" srcOrd="1" destOrd="0" parTransId="{21AD8729-CE11-4CBD-A88F-EE9B17D17D66}" sibTransId="{F17A4709-4739-4C97-887A-9C9D538D88B7}"/>
    <dgm:cxn modelId="{2CB096CF-E33F-47BE-82DB-3B73A6CC9B6F}" type="presOf" srcId="{FB0D472E-9D36-4F0D-9F17-0CF73D2A095B}" destId="{90E36202-2CAF-45E2-AD6A-0A2471D6FD61}" srcOrd="0" destOrd="0" presId="urn:microsoft.com/office/officeart/2008/layout/LinedList"/>
    <dgm:cxn modelId="{8FB8E8D4-36E3-4663-8984-9A4B917F8A21}" type="presOf" srcId="{49F75868-76FF-4628-9125-FB6106796B64}" destId="{DB12B3DA-6445-4292-8174-6E21DA18F9AE}" srcOrd="0" destOrd="0" presId="urn:microsoft.com/office/officeart/2008/layout/LinedList"/>
    <dgm:cxn modelId="{5975736E-CFFC-49C3-8272-919C2A3D94D2}" type="presParOf" srcId="{DB12B3DA-6445-4292-8174-6E21DA18F9AE}" destId="{AFEB42FF-6552-49F4-997E-653CC02EF674}" srcOrd="0" destOrd="0" presId="urn:microsoft.com/office/officeart/2008/layout/LinedList"/>
    <dgm:cxn modelId="{AFBFE079-0BF8-43C0-BEFF-B4E2EF30CF3C}" type="presParOf" srcId="{DB12B3DA-6445-4292-8174-6E21DA18F9AE}" destId="{7D7FFF23-6930-4DF4-A76C-6ABCF307B372}" srcOrd="1" destOrd="0" presId="urn:microsoft.com/office/officeart/2008/layout/LinedList"/>
    <dgm:cxn modelId="{6040F9C8-4FD7-43FB-B25A-37689D37346F}" type="presParOf" srcId="{7D7FFF23-6930-4DF4-A76C-6ABCF307B372}" destId="{90E36202-2CAF-45E2-AD6A-0A2471D6FD61}" srcOrd="0" destOrd="0" presId="urn:microsoft.com/office/officeart/2008/layout/LinedList"/>
    <dgm:cxn modelId="{742F0B7B-E93A-4D51-8FD1-9B45A8C63248}" type="presParOf" srcId="{7D7FFF23-6930-4DF4-A76C-6ABCF307B372}" destId="{9CC69FD0-535B-47B9-84D1-C6F6A0E3A75C}" srcOrd="1" destOrd="0" presId="urn:microsoft.com/office/officeart/2008/layout/LinedList"/>
    <dgm:cxn modelId="{5F190952-64E0-4593-8016-3584B49DFA3B}" type="presParOf" srcId="{DB12B3DA-6445-4292-8174-6E21DA18F9AE}" destId="{7A278DEC-E8A4-47B9-A620-5834DFC799AB}" srcOrd="2" destOrd="0" presId="urn:microsoft.com/office/officeart/2008/layout/LinedList"/>
    <dgm:cxn modelId="{F92E9D81-899D-413A-BD01-D0C9DF449CDE}" type="presParOf" srcId="{DB12B3DA-6445-4292-8174-6E21DA18F9AE}" destId="{3E912AD3-85F0-4E25-9DCF-399271F491DF}" srcOrd="3" destOrd="0" presId="urn:microsoft.com/office/officeart/2008/layout/LinedList"/>
    <dgm:cxn modelId="{906A37F9-3A1E-4B99-AECE-82504378A1E4}" type="presParOf" srcId="{3E912AD3-85F0-4E25-9DCF-399271F491DF}" destId="{9C9B5CCA-D8BF-4413-9C03-DE4121D292E1}" srcOrd="0" destOrd="0" presId="urn:microsoft.com/office/officeart/2008/layout/LinedList"/>
    <dgm:cxn modelId="{880EFC40-299A-4BDD-9E0B-BEF4AACA3273}" type="presParOf" srcId="{3E912AD3-85F0-4E25-9DCF-399271F491DF}" destId="{97C09CF5-AAB2-4409-9F9B-02A33F4960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0A84D3-57D1-44CD-B551-5F041A45DB3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EC05B9-B564-4B57-83AA-5240DE0B4C4E}">
      <dgm:prSet/>
      <dgm:spPr/>
      <dgm:t>
        <a:bodyPr/>
        <a:lstStyle/>
        <a:p>
          <a:r>
            <a:rPr lang="en-IN"/>
            <a:t>The code is written in JAVA language and then is further automated using Selenium.</a:t>
          </a:r>
          <a:endParaRPr lang="en-US"/>
        </a:p>
      </dgm:t>
    </dgm:pt>
    <dgm:pt modelId="{D89B174B-4A81-449D-9879-B5032B694E4B}" type="parTrans" cxnId="{B0020152-D4A4-46A2-BD72-19E208AE8E8E}">
      <dgm:prSet/>
      <dgm:spPr/>
      <dgm:t>
        <a:bodyPr/>
        <a:lstStyle/>
        <a:p>
          <a:endParaRPr lang="en-US"/>
        </a:p>
      </dgm:t>
    </dgm:pt>
    <dgm:pt modelId="{00E916F3-C7AD-4679-907F-6C61C149E203}" type="sibTrans" cxnId="{B0020152-D4A4-46A2-BD72-19E208AE8E8E}">
      <dgm:prSet/>
      <dgm:spPr/>
      <dgm:t>
        <a:bodyPr/>
        <a:lstStyle/>
        <a:p>
          <a:endParaRPr lang="en-US"/>
        </a:p>
      </dgm:t>
    </dgm:pt>
    <dgm:pt modelId="{9BBE8BB5-7BEB-4692-891B-07FFCEF23B4F}">
      <dgm:prSet/>
      <dgm:spPr/>
      <dgm:t>
        <a:bodyPr/>
        <a:lstStyle/>
        <a:p>
          <a:r>
            <a:rPr lang="en-IN"/>
            <a:t>Page Object Model(POM) is used to reduce the code duplication for various instances.</a:t>
          </a:r>
          <a:endParaRPr lang="en-US"/>
        </a:p>
      </dgm:t>
    </dgm:pt>
    <dgm:pt modelId="{3099655E-4700-4714-8CFD-FA1C52CFDEFE}" type="parTrans" cxnId="{45566325-2883-472C-BB6E-6C6A47BA0BEA}">
      <dgm:prSet/>
      <dgm:spPr/>
      <dgm:t>
        <a:bodyPr/>
        <a:lstStyle/>
        <a:p>
          <a:endParaRPr lang="en-US"/>
        </a:p>
      </dgm:t>
    </dgm:pt>
    <dgm:pt modelId="{2DCFCC3F-F642-4DDB-8494-3D8A64B1A101}" type="sibTrans" cxnId="{45566325-2883-472C-BB6E-6C6A47BA0BEA}">
      <dgm:prSet/>
      <dgm:spPr/>
      <dgm:t>
        <a:bodyPr/>
        <a:lstStyle/>
        <a:p>
          <a:endParaRPr lang="en-US"/>
        </a:p>
      </dgm:t>
    </dgm:pt>
    <dgm:pt modelId="{42036F64-3575-48CA-B731-123218A8C63C}">
      <dgm:prSet/>
      <dgm:spPr/>
      <dgm:t>
        <a:bodyPr/>
        <a:lstStyle/>
        <a:p>
          <a:r>
            <a:rPr lang="en-IN"/>
            <a:t>Data obtained from website is stored in Excel Sheet using Apache POI; also, data input is taken from a file with variables written in it.</a:t>
          </a:r>
          <a:endParaRPr lang="en-US"/>
        </a:p>
      </dgm:t>
    </dgm:pt>
    <dgm:pt modelId="{B6634169-E09D-4A62-A0B8-3E03D1B9738D}" type="parTrans" cxnId="{E6AAEDBF-F2FF-46CB-A87A-9B15C20E376E}">
      <dgm:prSet/>
      <dgm:spPr/>
      <dgm:t>
        <a:bodyPr/>
        <a:lstStyle/>
        <a:p>
          <a:endParaRPr lang="en-US"/>
        </a:p>
      </dgm:t>
    </dgm:pt>
    <dgm:pt modelId="{75DB5213-C7C8-4309-A09B-4CE55FE13988}" type="sibTrans" cxnId="{E6AAEDBF-F2FF-46CB-A87A-9B15C20E376E}">
      <dgm:prSet/>
      <dgm:spPr/>
      <dgm:t>
        <a:bodyPr/>
        <a:lstStyle/>
        <a:p>
          <a:endParaRPr lang="en-US"/>
        </a:p>
      </dgm:t>
    </dgm:pt>
    <dgm:pt modelId="{F7DB5523-D038-4EB2-8A65-81927E1514A2}">
      <dgm:prSet/>
      <dgm:spPr/>
      <dgm:t>
        <a:bodyPr/>
        <a:lstStyle/>
        <a:p>
          <a:r>
            <a:rPr lang="en-IN"/>
            <a:t>Jenkins, Grid and GIT repositories are also used, so as to make it easy to make changes to various versions of code and to modularise it; also to help with continuous integration.</a:t>
          </a:r>
          <a:endParaRPr lang="en-US"/>
        </a:p>
      </dgm:t>
    </dgm:pt>
    <dgm:pt modelId="{2C7F85C5-0E28-4B2D-966E-96D05B463497}" type="parTrans" cxnId="{B4ECD976-E03E-4DAB-ACCF-1E314A6658DF}">
      <dgm:prSet/>
      <dgm:spPr/>
      <dgm:t>
        <a:bodyPr/>
        <a:lstStyle/>
        <a:p>
          <a:endParaRPr lang="en-US"/>
        </a:p>
      </dgm:t>
    </dgm:pt>
    <dgm:pt modelId="{8FC97BC3-1DA9-4049-9E28-5477CE8EE3D5}" type="sibTrans" cxnId="{B4ECD976-E03E-4DAB-ACCF-1E314A6658DF}">
      <dgm:prSet/>
      <dgm:spPr/>
      <dgm:t>
        <a:bodyPr/>
        <a:lstStyle/>
        <a:p>
          <a:endParaRPr lang="en-US"/>
        </a:p>
      </dgm:t>
    </dgm:pt>
    <dgm:pt modelId="{EFC258FA-CF46-406E-BBFE-71E98981CF32}" type="pres">
      <dgm:prSet presAssocID="{0C0A84D3-57D1-44CD-B551-5F041A45DB37}" presName="vert0" presStyleCnt="0">
        <dgm:presLayoutVars>
          <dgm:dir/>
          <dgm:animOne val="branch"/>
          <dgm:animLvl val="lvl"/>
        </dgm:presLayoutVars>
      </dgm:prSet>
      <dgm:spPr/>
    </dgm:pt>
    <dgm:pt modelId="{79DF35BC-2B3B-477C-8123-00269ACDCCC4}" type="pres">
      <dgm:prSet presAssocID="{57EC05B9-B564-4B57-83AA-5240DE0B4C4E}" presName="thickLine" presStyleLbl="alignNode1" presStyleIdx="0" presStyleCnt="4"/>
      <dgm:spPr/>
    </dgm:pt>
    <dgm:pt modelId="{0C17254E-35A8-46AB-98AE-2644DACFB4F0}" type="pres">
      <dgm:prSet presAssocID="{57EC05B9-B564-4B57-83AA-5240DE0B4C4E}" presName="horz1" presStyleCnt="0"/>
      <dgm:spPr/>
    </dgm:pt>
    <dgm:pt modelId="{ECA76363-7297-432F-A03A-D9CD2E5156C3}" type="pres">
      <dgm:prSet presAssocID="{57EC05B9-B564-4B57-83AA-5240DE0B4C4E}" presName="tx1" presStyleLbl="revTx" presStyleIdx="0" presStyleCnt="4"/>
      <dgm:spPr/>
    </dgm:pt>
    <dgm:pt modelId="{113A1D25-CACB-4EA7-9B34-AA7579AB7165}" type="pres">
      <dgm:prSet presAssocID="{57EC05B9-B564-4B57-83AA-5240DE0B4C4E}" presName="vert1" presStyleCnt="0"/>
      <dgm:spPr/>
    </dgm:pt>
    <dgm:pt modelId="{33D89562-B655-4EFF-8E47-2DA7234A15D3}" type="pres">
      <dgm:prSet presAssocID="{9BBE8BB5-7BEB-4692-891B-07FFCEF23B4F}" presName="thickLine" presStyleLbl="alignNode1" presStyleIdx="1" presStyleCnt="4"/>
      <dgm:spPr/>
    </dgm:pt>
    <dgm:pt modelId="{F1487737-7850-4902-9B06-CE9EA71E8B4E}" type="pres">
      <dgm:prSet presAssocID="{9BBE8BB5-7BEB-4692-891B-07FFCEF23B4F}" presName="horz1" presStyleCnt="0"/>
      <dgm:spPr/>
    </dgm:pt>
    <dgm:pt modelId="{1521C57C-E9BC-4E9F-98EA-3AAA2214A22E}" type="pres">
      <dgm:prSet presAssocID="{9BBE8BB5-7BEB-4692-891B-07FFCEF23B4F}" presName="tx1" presStyleLbl="revTx" presStyleIdx="1" presStyleCnt="4"/>
      <dgm:spPr/>
    </dgm:pt>
    <dgm:pt modelId="{C7279665-B6F6-4CAA-8C3D-DD60142328AF}" type="pres">
      <dgm:prSet presAssocID="{9BBE8BB5-7BEB-4692-891B-07FFCEF23B4F}" presName="vert1" presStyleCnt="0"/>
      <dgm:spPr/>
    </dgm:pt>
    <dgm:pt modelId="{BC8BFE41-B8EB-4437-8A46-8A94AA344BEC}" type="pres">
      <dgm:prSet presAssocID="{42036F64-3575-48CA-B731-123218A8C63C}" presName="thickLine" presStyleLbl="alignNode1" presStyleIdx="2" presStyleCnt="4"/>
      <dgm:spPr/>
    </dgm:pt>
    <dgm:pt modelId="{D44603D0-CED5-4BC8-9C1A-0C15F99D0271}" type="pres">
      <dgm:prSet presAssocID="{42036F64-3575-48CA-B731-123218A8C63C}" presName="horz1" presStyleCnt="0"/>
      <dgm:spPr/>
    </dgm:pt>
    <dgm:pt modelId="{88AB1184-3768-458B-997D-CC371072C74D}" type="pres">
      <dgm:prSet presAssocID="{42036F64-3575-48CA-B731-123218A8C63C}" presName="tx1" presStyleLbl="revTx" presStyleIdx="2" presStyleCnt="4"/>
      <dgm:spPr/>
    </dgm:pt>
    <dgm:pt modelId="{1519BCD3-DCF4-4BF9-9BDB-D00F0E181CC4}" type="pres">
      <dgm:prSet presAssocID="{42036F64-3575-48CA-B731-123218A8C63C}" presName="vert1" presStyleCnt="0"/>
      <dgm:spPr/>
    </dgm:pt>
    <dgm:pt modelId="{7F5BE586-0ED9-4CC0-8BD1-82863113CAD5}" type="pres">
      <dgm:prSet presAssocID="{F7DB5523-D038-4EB2-8A65-81927E1514A2}" presName="thickLine" presStyleLbl="alignNode1" presStyleIdx="3" presStyleCnt="4"/>
      <dgm:spPr/>
    </dgm:pt>
    <dgm:pt modelId="{2CFF3070-6E34-49D3-A9D4-79AA7670325E}" type="pres">
      <dgm:prSet presAssocID="{F7DB5523-D038-4EB2-8A65-81927E1514A2}" presName="horz1" presStyleCnt="0"/>
      <dgm:spPr/>
    </dgm:pt>
    <dgm:pt modelId="{3FFE064B-026D-4261-A8FC-CFFED20BD526}" type="pres">
      <dgm:prSet presAssocID="{F7DB5523-D038-4EB2-8A65-81927E1514A2}" presName="tx1" presStyleLbl="revTx" presStyleIdx="3" presStyleCnt="4"/>
      <dgm:spPr/>
    </dgm:pt>
    <dgm:pt modelId="{41DADC35-417F-4DE1-B39C-26DD96F739BA}" type="pres">
      <dgm:prSet presAssocID="{F7DB5523-D038-4EB2-8A65-81927E1514A2}" presName="vert1" presStyleCnt="0"/>
      <dgm:spPr/>
    </dgm:pt>
  </dgm:ptLst>
  <dgm:cxnLst>
    <dgm:cxn modelId="{E3B6FD1D-4CC4-4043-8134-C3A55DAC1014}" type="presOf" srcId="{57EC05B9-B564-4B57-83AA-5240DE0B4C4E}" destId="{ECA76363-7297-432F-A03A-D9CD2E5156C3}" srcOrd="0" destOrd="0" presId="urn:microsoft.com/office/officeart/2008/layout/LinedList"/>
    <dgm:cxn modelId="{45566325-2883-472C-BB6E-6C6A47BA0BEA}" srcId="{0C0A84D3-57D1-44CD-B551-5F041A45DB37}" destId="{9BBE8BB5-7BEB-4692-891B-07FFCEF23B4F}" srcOrd="1" destOrd="0" parTransId="{3099655E-4700-4714-8CFD-FA1C52CFDEFE}" sibTransId="{2DCFCC3F-F642-4DDB-8494-3D8A64B1A101}"/>
    <dgm:cxn modelId="{A7D8B730-0C43-4B54-AC13-E28B3C59DFEF}" type="presOf" srcId="{42036F64-3575-48CA-B731-123218A8C63C}" destId="{88AB1184-3768-458B-997D-CC371072C74D}" srcOrd="0" destOrd="0" presId="urn:microsoft.com/office/officeart/2008/layout/LinedList"/>
    <dgm:cxn modelId="{B5FCC94F-8A2E-4478-A6AB-0D38B36CD9C0}" type="presOf" srcId="{F7DB5523-D038-4EB2-8A65-81927E1514A2}" destId="{3FFE064B-026D-4261-A8FC-CFFED20BD526}" srcOrd="0" destOrd="0" presId="urn:microsoft.com/office/officeart/2008/layout/LinedList"/>
    <dgm:cxn modelId="{B0020152-D4A4-46A2-BD72-19E208AE8E8E}" srcId="{0C0A84D3-57D1-44CD-B551-5F041A45DB37}" destId="{57EC05B9-B564-4B57-83AA-5240DE0B4C4E}" srcOrd="0" destOrd="0" parTransId="{D89B174B-4A81-449D-9879-B5032B694E4B}" sibTransId="{00E916F3-C7AD-4679-907F-6C61C149E203}"/>
    <dgm:cxn modelId="{B4ECD976-E03E-4DAB-ACCF-1E314A6658DF}" srcId="{0C0A84D3-57D1-44CD-B551-5F041A45DB37}" destId="{F7DB5523-D038-4EB2-8A65-81927E1514A2}" srcOrd="3" destOrd="0" parTransId="{2C7F85C5-0E28-4B2D-966E-96D05B463497}" sibTransId="{8FC97BC3-1DA9-4049-9E28-5477CE8EE3D5}"/>
    <dgm:cxn modelId="{E6AAEDBF-F2FF-46CB-A87A-9B15C20E376E}" srcId="{0C0A84D3-57D1-44CD-B551-5F041A45DB37}" destId="{42036F64-3575-48CA-B731-123218A8C63C}" srcOrd="2" destOrd="0" parTransId="{B6634169-E09D-4A62-A0B8-3E03D1B9738D}" sibTransId="{75DB5213-C7C8-4309-A09B-4CE55FE13988}"/>
    <dgm:cxn modelId="{549C25D7-3A8F-4B28-BE94-236CF5114726}" type="presOf" srcId="{9BBE8BB5-7BEB-4692-891B-07FFCEF23B4F}" destId="{1521C57C-E9BC-4E9F-98EA-3AAA2214A22E}" srcOrd="0" destOrd="0" presId="urn:microsoft.com/office/officeart/2008/layout/LinedList"/>
    <dgm:cxn modelId="{53495EFD-41C0-4267-983B-5E269A0B23BE}" type="presOf" srcId="{0C0A84D3-57D1-44CD-B551-5F041A45DB37}" destId="{EFC258FA-CF46-406E-BBFE-71E98981CF32}" srcOrd="0" destOrd="0" presId="urn:microsoft.com/office/officeart/2008/layout/LinedList"/>
    <dgm:cxn modelId="{9A1C6BAE-B795-4947-947F-517228564038}" type="presParOf" srcId="{EFC258FA-CF46-406E-BBFE-71E98981CF32}" destId="{79DF35BC-2B3B-477C-8123-00269ACDCCC4}" srcOrd="0" destOrd="0" presId="urn:microsoft.com/office/officeart/2008/layout/LinedList"/>
    <dgm:cxn modelId="{97DD6B6E-7FCD-48C9-9DD3-CAF89F2E48C6}" type="presParOf" srcId="{EFC258FA-CF46-406E-BBFE-71E98981CF32}" destId="{0C17254E-35A8-46AB-98AE-2644DACFB4F0}" srcOrd="1" destOrd="0" presId="urn:microsoft.com/office/officeart/2008/layout/LinedList"/>
    <dgm:cxn modelId="{2080969C-5B6E-466F-87C7-C25E2CCB0B64}" type="presParOf" srcId="{0C17254E-35A8-46AB-98AE-2644DACFB4F0}" destId="{ECA76363-7297-432F-A03A-D9CD2E5156C3}" srcOrd="0" destOrd="0" presId="urn:microsoft.com/office/officeart/2008/layout/LinedList"/>
    <dgm:cxn modelId="{AF4ED5DB-D4C3-435C-9DCE-D69E91B47FA0}" type="presParOf" srcId="{0C17254E-35A8-46AB-98AE-2644DACFB4F0}" destId="{113A1D25-CACB-4EA7-9B34-AA7579AB7165}" srcOrd="1" destOrd="0" presId="urn:microsoft.com/office/officeart/2008/layout/LinedList"/>
    <dgm:cxn modelId="{0F6CD7B3-22E5-4A06-96EB-C3C9ADF78345}" type="presParOf" srcId="{EFC258FA-CF46-406E-BBFE-71E98981CF32}" destId="{33D89562-B655-4EFF-8E47-2DA7234A15D3}" srcOrd="2" destOrd="0" presId="urn:microsoft.com/office/officeart/2008/layout/LinedList"/>
    <dgm:cxn modelId="{8D100992-DA9B-45A0-AC68-65C37450131C}" type="presParOf" srcId="{EFC258FA-CF46-406E-BBFE-71E98981CF32}" destId="{F1487737-7850-4902-9B06-CE9EA71E8B4E}" srcOrd="3" destOrd="0" presId="urn:microsoft.com/office/officeart/2008/layout/LinedList"/>
    <dgm:cxn modelId="{33F5E060-B549-4438-A47D-1D18B53061BA}" type="presParOf" srcId="{F1487737-7850-4902-9B06-CE9EA71E8B4E}" destId="{1521C57C-E9BC-4E9F-98EA-3AAA2214A22E}" srcOrd="0" destOrd="0" presId="urn:microsoft.com/office/officeart/2008/layout/LinedList"/>
    <dgm:cxn modelId="{67694B0E-5767-4AE0-BCDC-412159D66713}" type="presParOf" srcId="{F1487737-7850-4902-9B06-CE9EA71E8B4E}" destId="{C7279665-B6F6-4CAA-8C3D-DD60142328AF}" srcOrd="1" destOrd="0" presId="urn:microsoft.com/office/officeart/2008/layout/LinedList"/>
    <dgm:cxn modelId="{6BCCB19C-0F1B-44BC-9F34-1CD9D4D71F5F}" type="presParOf" srcId="{EFC258FA-CF46-406E-BBFE-71E98981CF32}" destId="{BC8BFE41-B8EB-4437-8A46-8A94AA344BEC}" srcOrd="4" destOrd="0" presId="urn:microsoft.com/office/officeart/2008/layout/LinedList"/>
    <dgm:cxn modelId="{3AF7410A-C1AA-4A1C-A09B-2B4CF1A038D4}" type="presParOf" srcId="{EFC258FA-CF46-406E-BBFE-71E98981CF32}" destId="{D44603D0-CED5-4BC8-9C1A-0C15F99D0271}" srcOrd="5" destOrd="0" presId="urn:microsoft.com/office/officeart/2008/layout/LinedList"/>
    <dgm:cxn modelId="{8D01AB0C-3C45-425B-9DF9-11A29375944B}" type="presParOf" srcId="{D44603D0-CED5-4BC8-9C1A-0C15F99D0271}" destId="{88AB1184-3768-458B-997D-CC371072C74D}" srcOrd="0" destOrd="0" presId="urn:microsoft.com/office/officeart/2008/layout/LinedList"/>
    <dgm:cxn modelId="{69FB81C7-912A-4EF2-9713-0C6EA5B99752}" type="presParOf" srcId="{D44603D0-CED5-4BC8-9C1A-0C15F99D0271}" destId="{1519BCD3-DCF4-4BF9-9BDB-D00F0E181CC4}" srcOrd="1" destOrd="0" presId="urn:microsoft.com/office/officeart/2008/layout/LinedList"/>
    <dgm:cxn modelId="{42E8B17D-6968-452B-9FE5-C4FE83A9E5E8}" type="presParOf" srcId="{EFC258FA-CF46-406E-BBFE-71E98981CF32}" destId="{7F5BE586-0ED9-4CC0-8BD1-82863113CAD5}" srcOrd="6" destOrd="0" presId="urn:microsoft.com/office/officeart/2008/layout/LinedList"/>
    <dgm:cxn modelId="{FCDBC69F-72A2-4B2C-975D-EBADCAF364B6}" type="presParOf" srcId="{EFC258FA-CF46-406E-BBFE-71E98981CF32}" destId="{2CFF3070-6E34-49D3-A9D4-79AA7670325E}" srcOrd="7" destOrd="0" presId="urn:microsoft.com/office/officeart/2008/layout/LinedList"/>
    <dgm:cxn modelId="{8932BD19-EBD9-4C20-9E9C-25B3613CC1FB}" type="presParOf" srcId="{2CFF3070-6E34-49D3-A9D4-79AA7670325E}" destId="{3FFE064B-026D-4261-A8FC-CFFED20BD526}" srcOrd="0" destOrd="0" presId="urn:microsoft.com/office/officeart/2008/layout/LinedList"/>
    <dgm:cxn modelId="{3122F446-2A40-4B82-925C-2CF8952DE95B}" type="presParOf" srcId="{2CFF3070-6E34-49D3-A9D4-79AA7670325E}" destId="{41DADC35-417F-4DE1-B39C-26DD96F739B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BB9AE-FA66-412B-9A17-D5C0A48C7EBF}">
      <dsp:nvSpPr>
        <dsp:cNvPr id="0" name=""/>
        <dsp:cNvSpPr/>
      </dsp:nvSpPr>
      <dsp:spPr>
        <a:xfrm>
          <a:off x="0" y="2660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AF6E81-7DF6-41CB-B439-920B9DD3787C}">
      <dsp:nvSpPr>
        <dsp:cNvPr id="0" name=""/>
        <dsp:cNvSpPr/>
      </dsp:nvSpPr>
      <dsp:spPr>
        <a:xfrm>
          <a:off x="0" y="2660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Ayushi Jain - 2112026</a:t>
          </a:r>
          <a:endParaRPr lang="en-US" sz="3300" kern="1200"/>
        </a:p>
      </dsp:txBody>
      <dsp:txXfrm>
        <a:off x="0" y="2660"/>
        <a:ext cx="6290226" cy="907070"/>
      </dsp:txXfrm>
    </dsp:sp>
    <dsp:sp modelId="{8EDD8164-F924-4D3C-BE8A-52BD2DC10C60}">
      <dsp:nvSpPr>
        <dsp:cNvPr id="0" name=""/>
        <dsp:cNvSpPr/>
      </dsp:nvSpPr>
      <dsp:spPr>
        <a:xfrm>
          <a:off x="0" y="909730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167755"/>
                <a:satOff val="-1585"/>
                <a:lumOff val="-164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67755"/>
                <a:satOff val="-1585"/>
                <a:lumOff val="-164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67755"/>
              <a:satOff val="-1585"/>
              <a:lumOff val="-164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90169E-39A0-4A00-94BD-3B9EB35EF662}">
      <dsp:nvSpPr>
        <dsp:cNvPr id="0" name=""/>
        <dsp:cNvSpPr/>
      </dsp:nvSpPr>
      <dsp:spPr>
        <a:xfrm>
          <a:off x="0" y="909730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Harsh Bartariya - 2112007	</a:t>
          </a:r>
          <a:endParaRPr lang="en-US" sz="3300" kern="1200"/>
        </a:p>
      </dsp:txBody>
      <dsp:txXfrm>
        <a:off x="0" y="909730"/>
        <a:ext cx="6290226" cy="907070"/>
      </dsp:txXfrm>
    </dsp:sp>
    <dsp:sp modelId="{61441A76-B40A-47D6-8A5D-CB723B18FE63}">
      <dsp:nvSpPr>
        <dsp:cNvPr id="0" name=""/>
        <dsp:cNvSpPr/>
      </dsp:nvSpPr>
      <dsp:spPr>
        <a:xfrm>
          <a:off x="0" y="1816801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335510"/>
                <a:satOff val="-3169"/>
                <a:lumOff val="-329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335510"/>
                <a:satOff val="-3169"/>
                <a:lumOff val="-329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35510"/>
              <a:satOff val="-3169"/>
              <a:lumOff val="-329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CB8176-A80D-4E7D-86AF-0ABB77C4B9ED}">
      <dsp:nvSpPr>
        <dsp:cNvPr id="0" name=""/>
        <dsp:cNvSpPr/>
      </dsp:nvSpPr>
      <dsp:spPr>
        <a:xfrm>
          <a:off x="0" y="1816801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Shivang Prajapati - 2111856</a:t>
          </a:r>
          <a:endParaRPr lang="en-US" sz="3300" kern="1200"/>
        </a:p>
      </dsp:txBody>
      <dsp:txXfrm>
        <a:off x="0" y="1816801"/>
        <a:ext cx="6290226" cy="907070"/>
      </dsp:txXfrm>
    </dsp:sp>
    <dsp:sp modelId="{61EC6695-E4E9-45D3-9BA1-3D3166CB27A4}">
      <dsp:nvSpPr>
        <dsp:cNvPr id="0" name=""/>
        <dsp:cNvSpPr/>
      </dsp:nvSpPr>
      <dsp:spPr>
        <a:xfrm>
          <a:off x="0" y="2723872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503265"/>
                <a:satOff val="-4754"/>
                <a:lumOff val="-494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03265"/>
                <a:satOff val="-4754"/>
                <a:lumOff val="-494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03265"/>
              <a:satOff val="-4754"/>
              <a:lumOff val="-494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59781-E31D-48E4-BF7F-D3328026B6A9}">
      <dsp:nvSpPr>
        <dsp:cNvPr id="0" name=""/>
        <dsp:cNvSpPr/>
      </dsp:nvSpPr>
      <dsp:spPr>
        <a:xfrm>
          <a:off x="0" y="2723872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Mukul Singh - 2111879	</a:t>
          </a:r>
          <a:endParaRPr lang="en-US" sz="3300" kern="1200"/>
        </a:p>
      </dsp:txBody>
      <dsp:txXfrm>
        <a:off x="0" y="2723872"/>
        <a:ext cx="6290226" cy="907070"/>
      </dsp:txXfrm>
    </dsp:sp>
    <dsp:sp modelId="{741231CE-2C3B-4A4C-8489-752F24C71562}">
      <dsp:nvSpPr>
        <dsp:cNvPr id="0" name=""/>
        <dsp:cNvSpPr/>
      </dsp:nvSpPr>
      <dsp:spPr>
        <a:xfrm>
          <a:off x="0" y="3630943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671020"/>
                <a:satOff val="-6338"/>
                <a:lumOff val="-659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671020"/>
                <a:satOff val="-6338"/>
                <a:lumOff val="-659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671020"/>
              <a:satOff val="-6338"/>
              <a:lumOff val="-659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FFEA54-E63D-4F1C-AEAB-4146EF5ADE40}">
      <dsp:nvSpPr>
        <dsp:cNvPr id="0" name=""/>
        <dsp:cNvSpPr/>
      </dsp:nvSpPr>
      <dsp:spPr>
        <a:xfrm>
          <a:off x="0" y="3630943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Anuj Kumar Yadav – 2111922</a:t>
          </a:r>
          <a:endParaRPr lang="en-US" sz="3300" kern="1200"/>
        </a:p>
      </dsp:txBody>
      <dsp:txXfrm>
        <a:off x="0" y="3630943"/>
        <a:ext cx="6290226" cy="907070"/>
      </dsp:txXfrm>
    </dsp:sp>
    <dsp:sp modelId="{EEC2999F-C782-4103-9C22-ECA08944C4D5}">
      <dsp:nvSpPr>
        <dsp:cNvPr id="0" name=""/>
        <dsp:cNvSpPr/>
      </dsp:nvSpPr>
      <dsp:spPr>
        <a:xfrm>
          <a:off x="0" y="4538014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838775"/>
                <a:satOff val="-7923"/>
                <a:lumOff val="-823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38775"/>
                <a:satOff val="-7923"/>
                <a:lumOff val="-823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66F14A-DDBD-4D79-8D03-B9068BB9AA0A}">
      <dsp:nvSpPr>
        <dsp:cNvPr id="0" name=""/>
        <dsp:cNvSpPr/>
      </dsp:nvSpPr>
      <dsp:spPr>
        <a:xfrm>
          <a:off x="0" y="4538014"/>
          <a:ext cx="6290226" cy="907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Hariom Shukla - 2112174</a:t>
          </a:r>
          <a:endParaRPr lang="en-US" sz="3300" kern="1200"/>
        </a:p>
      </dsp:txBody>
      <dsp:txXfrm>
        <a:off x="0" y="4538014"/>
        <a:ext cx="6290226" cy="907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B42FF-6552-49F4-997E-653CC02EF674}">
      <dsp:nvSpPr>
        <dsp:cNvPr id="0" name=""/>
        <dsp:cNvSpPr/>
      </dsp:nvSpPr>
      <dsp:spPr>
        <a:xfrm>
          <a:off x="0" y="0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E36202-2CAF-45E2-AD6A-0A2471D6FD61}">
      <dsp:nvSpPr>
        <dsp:cNvPr id="0" name=""/>
        <dsp:cNvSpPr/>
      </dsp:nvSpPr>
      <dsp:spPr>
        <a:xfrm>
          <a:off x="0" y="0"/>
          <a:ext cx="6290226" cy="272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Display total amount and charges per night for  3 holiday homes and cruise details:-</a:t>
          </a:r>
          <a:br>
            <a:rPr lang="en-US" sz="1500" kern="1200"/>
          </a:b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For 4 people in Nairobi from 15th Dec-2019 to 20th Dec-2019</a:t>
          </a:r>
          <a:br>
            <a:rPr lang="en-US" sz="1500" kern="1200"/>
          </a:br>
          <a:r>
            <a:rPr lang="en-US" sz="1500" kern="1200"/>
            <a:t>2. Sort the list with highest traveler rating on top.</a:t>
          </a:r>
          <a:br>
            <a:rPr lang="en-US" sz="1500" kern="1200"/>
          </a:br>
          <a:r>
            <a:rPr lang="en-US" sz="1500" kern="1200"/>
            <a:t>3. Holiday home should have elevator/ List  access.</a:t>
          </a:r>
          <a:br>
            <a:rPr lang="en-US" sz="1500" kern="1200"/>
          </a:br>
          <a:r>
            <a:rPr lang="en-US" sz="1500" kern="1200"/>
            <a:t>4. Pick one cruise line &amp; pick a respective cruise ship under Cruises:-</a:t>
          </a:r>
          <a:br>
            <a:rPr lang="en-US" sz="1500" kern="1200"/>
          </a:br>
          <a:r>
            <a:rPr lang="en-US" sz="1500" kern="1200"/>
            <a:t>       a. Retrieve all the languages offered and store in a List;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           Display the same</a:t>
          </a:r>
          <a:br>
            <a:rPr lang="en-US" sz="1500" kern="1200"/>
          </a:br>
          <a:r>
            <a:rPr lang="en-US" sz="1500" kern="1200"/>
            <a:t>       b. Display passengers, crew &amp; launched year</a:t>
          </a:r>
        </a:p>
      </dsp:txBody>
      <dsp:txXfrm>
        <a:off x="0" y="0"/>
        <a:ext cx="6290226" cy="2723872"/>
      </dsp:txXfrm>
    </dsp:sp>
    <dsp:sp modelId="{7A278DEC-E8A4-47B9-A620-5834DFC799AB}">
      <dsp:nvSpPr>
        <dsp:cNvPr id="0" name=""/>
        <dsp:cNvSpPr/>
      </dsp:nvSpPr>
      <dsp:spPr>
        <a:xfrm>
          <a:off x="0" y="2723872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838775"/>
                <a:satOff val="-7923"/>
                <a:lumOff val="-823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38775"/>
                <a:satOff val="-7923"/>
                <a:lumOff val="-823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B5CCA-D8BF-4413-9C03-DE4121D292E1}">
      <dsp:nvSpPr>
        <dsp:cNvPr id="0" name=""/>
        <dsp:cNvSpPr/>
      </dsp:nvSpPr>
      <dsp:spPr>
        <a:xfrm>
          <a:off x="0" y="2723872"/>
          <a:ext cx="6290226" cy="2723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(Suggested Site: tripadvisor.in however  you are free to choose any other legitimate  site)</a:t>
          </a:r>
        </a:p>
      </dsp:txBody>
      <dsp:txXfrm>
        <a:off x="0" y="2723872"/>
        <a:ext cx="6290226" cy="2723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35BC-2B3B-477C-8123-00269ACDCCC4}">
      <dsp:nvSpPr>
        <dsp:cNvPr id="0" name=""/>
        <dsp:cNvSpPr/>
      </dsp:nvSpPr>
      <dsp:spPr>
        <a:xfrm>
          <a:off x="0" y="0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A76363-7297-432F-A03A-D9CD2E5156C3}">
      <dsp:nvSpPr>
        <dsp:cNvPr id="0" name=""/>
        <dsp:cNvSpPr/>
      </dsp:nvSpPr>
      <dsp:spPr>
        <a:xfrm>
          <a:off x="0" y="0"/>
          <a:ext cx="6290226" cy="1361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The code is written in JAVA language and then is further automated using Selenium.</a:t>
          </a:r>
          <a:endParaRPr lang="en-US" sz="2100" kern="1200"/>
        </a:p>
      </dsp:txBody>
      <dsp:txXfrm>
        <a:off x="0" y="0"/>
        <a:ext cx="6290226" cy="1361936"/>
      </dsp:txXfrm>
    </dsp:sp>
    <dsp:sp modelId="{33D89562-B655-4EFF-8E47-2DA7234A15D3}">
      <dsp:nvSpPr>
        <dsp:cNvPr id="0" name=""/>
        <dsp:cNvSpPr/>
      </dsp:nvSpPr>
      <dsp:spPr>
        <a:xfrm>
          <a:off x="0" y="1361936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279592"/>
                <a:satOff val="-2641"/>
                <a:lumOff val="-274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79592"/>
                <a:satOff val="-2641"/>
                <a:lumOff val="-274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79592"/>
              <a:satOff val="-2641"/>
              <a:lumOff val="-274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21C57C-E9BC-4E9F-98EA-3AAA2214A22E}">
      <dsp:nvSpPr>
        <dsp:cNvPr id="0" name=""/>
        <dsp:cNvSpPr/>
      </dsp:nvSpPr>
      <dsp:spPr>
        <a:xfrm>
          <a:off x="0" y="1361936"/>
          <a:ext cx="6290226" cy="1361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Page Object Model(POM) is used to reduce the code duplication for various instances.</a:t>
          </a:r>
          <a:endParaRPr lang="en-US" sz="2100" kern="1200"/>
        </a:p>
      </dsp:txBody>
      <dsp:txXfrm>
        <a:off x="0" y="1361936"/>
        <a:ext cx="6290226" cy="1361936"/>
      </dsp:txXfrm>
    </dsp:sp>
    <dsp:sp modelId="{BC8BFE41-B8EB-4437-8A46-8A94AA344BEC}">
      <dsp:nvSpPr>
        <dsp:cNvPr id="0" name=""/>
        <dsp:cNvSpPr/>
      </dsp:nvSpPr>
      <dsp:spPr>
        <a:xfrm>
          <a:off x="0" y="2723872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559183"/>
                <a:satOff val="-5282"/>
                <a:lumOff val="-549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59183"/>
                <a:satOff val="-5282"/>
                <a:lumOff val="-549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59183"/>
              <a:satOff val="-5282"/>
              <a:lumOff val="-549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AB1184-3768-458B-997D-CC371072C74D}">
      <dsp:nvSpPr>
        <dsp:cNvPr id="0" name=""/>
        <dsp:cNvSpPr/>
      </dsp:nvSpPr>
      <dsp:spPr>
        <a:xfrm>
          <a:off x="0" y="2723872"/>
          <a:ext cx="6290226" cy="1361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Data obtained from website is stored in Excel Sheet using Apache POI; also, data input is taken from a file with variables written in it.</a:t>
          </a:r>
          <a:endParaRPr lang="en-US" sz="2100" kern="1200"/>
        </a:p>
      </dsp:txBody>
      <dsp:txXfrm>
        <a:off x="0" y="2723872"/>
        <a:ext cx="6290226" cy="1361936"/>
      </dsp:txXfrm>
    </dsp:sp>
    <dsp:sp modelId="{7F5BE586-0ED9-4CC0-8BD1-82863113CAD5}">
      <dsp:nvSpPr>
        <dsp:cNvPr id="0" name=""/>
        <dsp:cNvSpPr/>
      </dsp:nvSpPr>
      <dsp:spPr>
        <a:xfrm>
          <a:off x="0" y="4085808"/>
          <a:ext cx="6290226" cy="0"/>
        </a:xfrm>
        <a:prstGeom prst="line">
          <a:avLst/>
        </a:prstGeom>
        <a:gradFill rotWithShape="0">
          <a:gsLst>
            <a:gs pos="0">
              <a:schemeClr val="accent2">
                <a:hueOff val="838775"/>
                <a:satOff val="-7923"/>
                <a:lumOff val="-8237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38775"/>
                <a:satOff val="-7923"/>
                <a:lumOff val="-8237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FE064B-026D-4261-A8FC-CFFED20BD526}">
      <dsp:nvSpPr>
        <dsp:cNvPr id="0" name=""/>
        <dsp:cNvSpPr/>
      </dsp:nvSpPr>
      <dsp:spPr>
        <a:xfrm>
          <a:off x="0" y="4085808"/>
          <a:ext cx="6290226" cy="1361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Jenkins, Grid and GIT repositories are also used, so as to make it easy to make changes to various versions of code and to modularise it; also to help with continuous integration.</a:t>
          </a:r>
          <a:endParaRPr lang="en-US" sz="2100" kern="1200"/>
        </a:p>
      </dsp:txBody>
      <dsp:txXfrm>
        <a:off x="0" y="4085808"/>
        <a:ext cx="6290226" cy="1361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19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68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1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883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097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491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151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118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02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729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2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11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13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583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6835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7987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47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509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56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135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3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4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2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7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1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3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2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4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6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06-04-2022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60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advisor.in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048-0F58-4937-8E07-C2406B3C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IN" sz="5400" b="1">
                <a:latin typeface="Arial" panose="020B0604020202020204" pitchFamily="34" charset="0"/>
                <a:cs typeface="Arial" panose="020B0604020202020204" pitchFamily="34" charset="0"/>
              </a:rPr>
              <a:t>Hackathon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864D-54B1-4A8D-80B3-D0D59F812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1376012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GROUP-4</a:t>
            </a:r>
          </a:p>
          <a:p>
            <a:pPr algn="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(Brain In Jar)</a:t>
            </a:r>
          </a:p>
          <a:p>
            <a:pPr algn="r"/>
            <a:r>
              <a:rPr lang="en-IN" sz="2400" b="1">
                <a:latin typeface="Arial" panose="020B0604020202020204" pitchFamily="34" charset="0"/>
                <a:cs typeface="Arial" panose="020B0604020202020204" pitchFamily="34" charset="0"/>
              </a:rPr>
              <a:t>  (QEA21QE070) </a:t>
            </a:r>
            <a:br>
              <a:rPr lang="en-IN" sz="2400" b="1" cap="all" spc="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IN" sz="2400" b="1" cap="all" spc="20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genc</a:t>
            </a:r>
            <a:r>
              <a:rPr lang="en-IN" sz="2400" b="1" cap="all" spc="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training</a:t>
            </a:r>
          </a:p>
          <a:p>
            <a:pPr algn="r"/>
            <a:endParaRPr lang="en-IN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94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247" y="677671"/>
            <a:ext cx="8610600" cy="1293028"/>
          </a:xfrm>
        </p:spPr>
        <p:txBody>
          <a:bodyPr/>
          <a:lstStyle/>
          <a:p>
            <a:r>
              <a:rPr lang="en-US"/>
              <a:t>Real Time Screenshot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153" y="1970698"/>
            <a:ext cx="5264698" cy="4193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3" y="1986741"/>
            <a:ext cx="5577840" cy="419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Time Screenshot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167" y="2000450"/>
            <a:ext cx="5212080" cy="425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863" y="2028926"/>
            <a:ext cx="5503024" cy="42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599" y="790354"/>
            <a:ext cx="8610600" cy="1293028"/>
          </a:xfrm>
        </p:spPr>
        <p:txBody>
          <a:bodyPr/>
          <a:lstStyle/>
          <a:p>
            <a:r>
              <a:rPr lang="en-US"/>
              <a:t>Real Time Screenshot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83382"/>
            <a:ext cx="10896599" cy="44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636037"/>
            <a:ext cx="8610600" cy="1293028"/>
          </a:xfrm>
        </p:spPr>
        <p:txBody>
          <a:bodyPr/>
          <a:lstStyle/>
          <a:p>
            <a:r>
              <a:rPr lang="en-US"/>
              <a:t>Real Time Screenshot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8495" y="1911927"/>
            <a:ext cx="5362566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2" y="1910943"/>
            <a:ext cx="5718544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6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232" y="173490"/>
            <a:ext cx="8610600" cy="1293028"/>
          </a:xfrm>
        </p:spPr>
        <p:txBody>
          <a:bodyPr>
            <a:normAutofit/>
          </a:bodyPr>
          <a:lstStyle/>
          <a:p>
            <a:r>
              <a:rPr lang="en-IN" sz="3600" b="1">
                <a:latin typeface="Arial" panose="020B0604020202020204" pitchFamily="34" charset="0"/>
                <a:cs typeface="Arial" panose="020B0604020202020204" pitchFamily="34" charset="0"/>
              </a:rPr>
              <a:t>Saved Output Screenshot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80F657-7FEF-73C5-369F-A5B55782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5" y="1457074"/>
            <a:ext cx="10884568" cy="52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AB31-CC79-9993-9A57-4A91D87E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Arial"/>
                <a:cs typeface="Arial"/>
              </a:rPr>
              <a:t>SAVED OUTPUT SCREENSHOT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EE5FA5-874C-ECAB-BBA5-DCF04D4FC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264" y="1419192"/>
            <a:ext cx="10455999" cy="4919809"/>
          </a:xfrm>
        </p:spPr>
      </p:pic>
    </p:spTree>
    <p:extLst>
      <p:ext uri="{BB962C8B-B14F-4D97-AF65-F5344CB8AC3E}">
        <p14:creationId xmlns:p14="http://schemas.microsoft.com/office/powerpoint/2010/main" val="2712811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DBCE-EFFF-652F-F33D-28C1F728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Arial"/>
                <a:cs typeface="Arial"/>
              </a:rPr>
              <a:t>SAVED OUTPUT SCREENSHOT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E93253-AADA-1238-1811-4E0FBB75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7" y="1481054"/>
            <a:ext cx="10376567" cy="51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6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9647" y="624685"/>
            <a:ext cx="8610600" cy="1293028"/>
          </a:xfrm>
        </p:spPr>
        <p:txBody>
          <a:bodyPr>
            <a:normAutofit/>
          </a:bodyPr>
          <a:lstStyle/>
          <a:p>
            <a:r>
              <a:rPr lang="en-IN" sz="3600" b="1">
                <a:latin typeface="Arial" panose="020B0604020202020204" pitchFamily="34" charset="0"/>
                <a:cs typeface="Arial" panose="020B0604020202020204" pitchFamily="34" charset="0"/>
              </a:rPr>
              <a:t>Saved Output Screenshot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5628" y="6329567"/>
            <a:ext cx="3204555" cy="482138"/>
          </a:xfrm>
        </p:spPr>
        <p:txBody>
          <a:bodyPr>
            <a:normAutofit fontScale="92500" lnSpcReduction="20000"/>
          </a:bodyPr>
          <a:lstStyle/>
          <a:p>
            <a:r>
              <a:rPr lang="en-US" sz="3600">
                <a:solidFill>
                  <a:srgbClr val="FF0000"/>
                </a:solidFill>
                <a:latin typeface="Arial Rounded MT Bold" panose="020F0704030504030204" pitchFamily="34" charset="0"/>
              </a:rPr>
              <a:t>EXCEL</a:t>
            </a:r>
            <a:r>
              <a:rPr lang="en-US" sz="3200">
                <a:latin typeface="Arial Rounded MT Bold" panose="020F0704030504030204" pitchFamily="34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Arial Rounded MT Bold" panose="020F0704030504030204" pitchFamily="34" charset="0"/>
              </a:rPr>
              <a:t>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95" y="1715857"/>
            <a:ext cx="4988721" cy="4324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53" y="1747941"/>
            <a:ext cx="508738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38039-C603-4B97-B890-280C6DCB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616F9347-A8C7-C1C4-DF08-B7CAA6220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F34-B54E-4262-A7C6-8EC865139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633A232E-0CB1-CF9A-D9A3-B3843C578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65254"/>
              </p:ext>
            </p:extLst>
          </p:nvPr>
        </p:nvGraphicFramePr>
        <p:xfrm>
          <a:off x="5270401" y="909411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4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1555-3B08-4361-ADB2-F3E9E0DE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 :</a:t>
            </a:r>
            <a:r>
              <a:rPr lang="en-US">
                <a:solidFill>
                  <a:schemeClr val="bg1"/>
                </a:solidFill>
              </a:rPr>
              <a:t>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Calculate Trip Cost</a:t>
            </a:r>
            <a:endParaRPr lang="en-I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EDE393-90D4-EE29-5CCE-9A096B11E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39223"/>
              </p:ext>
            </p:extLst>
          </p:nvPr>
        </p:nvGraphicFramePr>
        <p:xfrm>
          <a:off x="5269826" y="1064429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5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9C17E9-D1F0-41B5-AB41-328C1DD5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641684"/>
            <a:ext cx="7454077" cy="5577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b="1">
                <a:latin typeface="Arial" panose="020B0604020202020204" pitchFamily="34" charset="0"/>
                <a:cs typeface="Arial" panose="020B0604020202020204" pitchFamily="34" charset="0"/>
              </a:rPr>
              <a:t>Website used: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https://www.tripadvisor.in/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800" b="1">
                <a:latin typeface="Arial" panose="020B0604020202020204" pitchFamily="34" charset="0"/>
                <a:cs typeface="Arial" panose="020B0604020202020204" pitchFamily="34" charset="0"/>
              </a:rPr>
              <a:t>Tools/Software's Used: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Selenium – Portable Framework for testing Web Applications and automating the process.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Java –  High level Programming Language.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Eclipse – Integrated Development Environment for various ‘Languages’.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TestNG – Open source testing framework.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Maven – Software and project Management Tool.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POM – Object repository design pattern.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Jenkins – An open source automation server for continuous integration.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Selenium Grid – Tool use to distribute test to run test in parallel on multiple machine or browser.</a:t>
            </a:r>
          </a:p>
          <a:p>
            <a:pPr marL="0" indent="0">
              <a:buNone/>
            </a:pP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GIT – A </a:t>
            </a:r>
            <a:r>
              <a:rPr lang="en-GB" sz="1800">
                <a:latin typeface="Arial" panose="020B0604020202020204" pitchFamily="34" charset="0"/>
                <a:cs typeface="Arial" panose="020B0604020202020204" pitchFamily="34" charset="0"/>
              </a:rPr>
              <a:t>distributed version-control system for tracking changes in any set of files for better co-ordination</a:t>
            </a:r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6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F058AD-4403-49EC-ADAF-EB5A6C86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Done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7B9E311-BE96-DFE0-E599-AD2F260E9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23004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78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7961-9080-43F2-8E8A-2F6ABDEB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>
                <a:latin typeface="Arial" panose="020B0604020202020204" pitchFamily="34" charset="0"/>
                <a:cs typeface="Arial" panose="020B0604020202020204" pitchFamily="34" charset="0"/>
              </a:rPr>
              <a:t>Project Structure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B219EF-C9C1-C208-40EB-68E3E107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72" y="1802985"/>
            <a:ext cx="8825831" cy="48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2252-A270-F348-655B-71082C2A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442" y="189531"/>
            <a:ext cx="8610600" cy="1293028"/>
          </a:xfrm>
        </p:spPr>
        <p:txBody>
          <a:bodyPr/>
          <a:lstStyle/>
          <a:p>
            <a:r>
              <a:rPr lang="en-US" b="1" dirty="0"/>
              <a:t>Test Scenario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3912B-C306-DE37-BD81-FDEA49A0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31" y="1487178"/>
            <a:ext cx="9373937" cy="50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D75B-9009-E680-687E-E893C069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53" y="162794"/>
            <a:ext cx="8610600" cy="1293028"/>
          </a:xfrm>
        </p:spPr>
        <p:txBody>
          <a:bodyPr/>
          <a:lstStyle/>
          <a:p>
            <a:r>
              <a:rPr lang="en-US" b="1" dirty="0"/>
              <a:t>Test cases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6B9779-C427-ADEA-B413-B33D6148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47" y="1280527"/>
            <a:ext cx="9708147" cy="54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7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16794"/>
            <a:ext cx="8610600" cy="1293028"/>
          </a:xfrm>
        </p:spPr>
        <p:txBody>
          <a:bodyPr/>
          <a:lstStyle/>
          <a:p>
            <a:r>
              <a:rPr lang="en-US"/>
              <a:t>Input Excel File</a:t>
            </a:r>
          </a:p>
        </p:txBody>
      </p:sp>
      <p:pic>
        <p:nvPicPr>
          <p:cNvPr id="3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CE7AE73-729D-3EEE-A8BA-44BA4F97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12" y="2157938"/>
            <a:ext cx="9333830" cy="44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64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432</Words>
  <Application>Microsoft Office PowerPoint</Application>
  <PresentationFormat>Widescreen</PresentationFormat>
  <Paragraphs>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Rounded MT Bold</vt:lpstr>
      <vt:lpstr>Century Gothic</vt:lpstr>
      <vt:lpstr>Gill Sans MT</vt:lpstr>
      <vt:lpstr>Gallery</vt:lpstr>
      <vt:lpstr>Vapor Trail</vt:lpstr>
      <vt:lpstr>Hackathon Project</vt:lpstr>
      <vt:lpstr>Team Members</vt:lpstr>
      <vt:lpstr>Project Title :  Calculate Trip Cost</vt:lpstr>
      <vt:lpstr>PowerPoint Presentation</vt:lpstr>
      <vt:lpstr>Work Done</vt:lpstr>
      <vt:lpstr>Project Structure</vt:lpstr>
      <vt:lpstr>Test Scenario</vt:lpstr>
      <vt:lpstr>Test cases</vt:lpstr>
      <vt:lpstr>Input Excel File</vt:lpstr>
      <vt:lpstr>Real Time Screenshot</vt:lpstr>
      <vt:lpstr>Real Time Screenshot</vt:lpstr>
      <vt:lpstr>Real Time Screenshot</vt:lpstr>
      <vt:lpstr>Real Time Screenshot</vt:lpstr>
      <vt:lpstr>Saved Output Screenshot</vt:lpstr>
      <vt:lpstr>SAVED OUTPUT SCREENSHOT </vt:lpstr>
      <vt:lpstr>SAVED OUTPUT SCREENSHOT </vt:lpstr>
      <vt:lpstr>Saved Output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Prakhar Bhagwat</dc:creator>
  <cp:lastModifiedBy>Prajapati, Shivang (Cognizant)</cp:lastModifiedBy>
  <cp:revision>20</cp:revision>
  <dcterms:created xsi:type="dcterms:W3CDTF">2020-12-09T07:35:11Z</dcterms:created>
  <dcterms:modified xsi:type="dcterms:W3CDTF">2022-04-06T05:10:58Z</dcterms:modified>
</cp:coreProperties>
</file>